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y="6858000" cx="12192000"/>
  <p:notesSz cx="6858000" cy="9144000"/>
  <p:defaultTextStyle>
    <a:defPPr lvl="0">
      <a:defRPr lang="de-DE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8900" name="Shape 1048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1" name="Google Shape;1048901;p2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902" name="Google Shape;1048902;p2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797" name="Shape 1049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798" name="Google Shape;1049798;g37066da6fdd5ede5_1077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799" name="Google Shape;1049799;g37066da6fdd5ede5_1077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897" name="Shape 1049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898" name="Google Shape;1049898;g37066da6fdd5ede5_1273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899" name="Google Shape;1049899;g37066da6fdd5ede5_1273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996" name="Shape 1049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997" name="Google Shape;1049997;g37066da6fdd5ede5_1370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998" name="Google Shape;1049998;g37066da6fdd5ede5_1370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094" name="Shape 1050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95" name="Google Shape;1050095;g37066da6fdd5ede5_1467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096" name="Google Shape;1050096;g37066da6fdd5ede5_1467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193" name="Shape 1050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194" name="Google Shape;1050194;g37066da6fdd5ede5_1564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195" name="Google Shape;1050195;g37066da6fdd5ede5_1564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292" name="Shape 1050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293" name="Google Shape;1050293;g37066da6fdd5ede5_1661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294" name="Google Shape;1050294;g37066da6fdd5ede5_1661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391" name="Shape 1050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392" name="Google Shape;1050392;g37066da6fdd5ede5_1758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393" name="Google Shape;1050393;g37066da6fdd5ede5_1758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491" name="Shape 1050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492" name="Google Shape;1050492;g37066da6fdd5ede5_1856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493" name="Google Shape;1050493;g37066da6fdd5ede5_1856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591" name="Shape 1050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592" name="Google Shape;1050592;g37066da6fdd5ede5_1954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593" name="Google Shape;1050593;g37066da6fdd5ede5_1954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691" name="Shape 1050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92" name="Google Shape;1050692;g37066da6fdd5ede5_2052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693" name="Google Shape;1050693;g37066da6fdd5ede5_2052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000" name="Shape 1049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1" name="Google Shape;1049001;g37066da6fdd5ede5_2738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002" name="Google Shape;1049002;g37066da6fdd5ede5_2738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791" name="Shape 1050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792" name="Google Shape;1050792;g37066da6fdd5ede5_2150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793" name="Google Shape;1050793;g37066da6fdd5ede5_2150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891" name="Shape 1050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892" name="Google Shape;1050892;g37066da6fdd5ede5_2248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893" name="Google Shape;1050893;g37066da6fdd5ede5_2248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0991" name="Shape 1050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992" name="Google Shape;1050992;g37066da6fdd5ede5_2346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993" name="Google Shape;1050993;g37066da6fdd5ede5_2346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1091" name="Shape 105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092" name="Google Shape;1051092;g37066da6fdd5ede5_2445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093" name="Google Shape;1051093;g37066da6fdd5ede5_2445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1190" name="Shape 105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191" name="Google Shape;1051191;g37066da6fdd5ede5_2543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192" name="Google Shape;1051192;g37066da6fdd5ede5_2543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1289" name="Shape 105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290" name="Google Shape;1051290;g37066da6fdd5ede5_2640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291" name="Google Shape;1051291;g37066da6fdd5ede5_2640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101" name="Shape 1049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2" name="Google Shape;1049102;g37066da6fdd5ede5_197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103" name="Google Shape;1049103;g37066da6fdd5ede5_197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200" name="Shape 1049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1" name="Google Shape;1049201;g37066da6fdd5ede5_2839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202" name="Google Shape;1049202;g37066da6fdd5ede5_2839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299" name="Shape 1049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0" name="Google Shape;1049300;g37066da6fdd5ede5_294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301" name="Google Shape;1049301;g37066da6fdd5ede5_294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398" name="Shape 1049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99" name="Google Shape;1049399;g37066da6fdd5ede5_489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400" name="Google Shape;1049400;g37066da6fdd5ede5_489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498" name="Shape 1049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99" name="Google Shape;1049499;g37066da6fdd5ede5_979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500" name="Google Shape;1049500;g37066da6fdd5ede5_979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598" name="Shape 1049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599" name="Google Shape;1049599;g37066da6fdd5ede5_782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600" name="Google Shape;1049600;g37066da6fdd5ede5_782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9697" name="Shape 1049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98" name="Google Shape;1049698;g37066da6fdd5ede5_879:notes"/>
          <p:cNvSpPr txBox="1"/>
          <p:nvPr>
            <p:ph idx="1" type="body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75" spcFirstLastPara="1" rIns="91475" wrap="square" tIns="457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699" name="Google Shape;1049699;g37066da6fdd5ede5_879:notes"/>
          <p:cNvSpPr/>
          <p:nvPr>
            <p:ph idx="2" type="sldImg"/>
          </p:nvPr>
        </p:nvSpPr>
        <p:spPr>
          <a:xfrm>
            <a:off x="990600" y="766763"/>
            <a:ext cx="5118000" cy="3838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582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4858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58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8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12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1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1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1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96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59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59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9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0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0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0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0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17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1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1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2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22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23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24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25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26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28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29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30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31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3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3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3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9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593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94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3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37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39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40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41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42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43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06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048607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0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60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10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77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578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FB4B2-4F78-524B-B67E-2A7826D15A9B}" type="datetimeFigureOut">
              <a:rPr lang="de-DE" smtClean="0"/>
              <a:t>10.11.2019</a:t>
            </a:fld>
            <a:endParaRPr lang="de-DE"/>
          </a:p>
        </p:txBody>
      </p:sp>
      <p:sp>
        <p:nvSpPr>
          <p:cNvPr id="104857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04858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48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3" name="Google Shape;1048803;p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4" name="Google Shape;1048804;p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5" name="Google Shape;1048805;p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06" name="Google Shape;1048806;p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7" name="Google Shape;1048807;p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8" name="Google Shape;1048808;p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9" name="Google Shape;1048809;p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0" name="Google Shape;1048810;p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1" name="Google Shape;1048811;p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2" name="Google Shape;1048812;p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3" name="Google Shape;1048813;p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4" name="Google Shape;1048814;p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5" name="Google Shape;1048815;p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6" name="Google Shape;1048816;p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7" name="Google Shape;1048817;p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8" name="Google Shape;1048818;p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9" name="Google Shape;1048819;p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0" name="Google Shape;1048820;p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1" name="Google Shape;1048821;p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2" name="Google Shape;1048822;p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3" name="Google Shape;1048823;p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4" name="Google Shape;1048824;p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5" name="Google Shape;1048825;p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826" name="Google Shape;1048826;p1"/>
          <p:cNvGrpSpPr/>
          <p:nvPr/>
        </p:nvGrpSpPr>
        <p:grpSpPr>
          <a:xfrm>
            <a:off x="3253039" y="513091"/>
            <a:ext cx="1392887" cy="3681600"/>
            <a:chOff x="2468664" y="571500"/>
            <a:chExt cx="797120" cy="3681600"/>
          </a:xfrm>
        </p:grpSpPr>
        <p:sp>
          <p:nvSpPr>
            <p:cNvPr id="1048827" name="Google Shape;1048827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828" name="Google Shape;1048828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829" name="Google Shape;1048829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0" name="Google Shape;1048830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1" name="Google Shape;1048831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2" name="Google Shape;1048832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3" name="Google Shape;1048833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4" name="Google Shape;1048834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5" name="Google Shape;1048835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6" name="Google Shape;1048836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7" name="Google Shape;1048837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8" name="Google Shape;1048838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9" name="Google Shape;1048839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0" name="Google Shape;1048840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1" name="Google Shape;1048841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2" name="Google Shape;1048842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3" name="Google Shape;1048843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48844" name="Google Shape;1048844;p1"/>
          <p:cNvGrpSpPr/>
          <p:nvPr/>
        </p:nvGrpSpPr>
        <p:grpSpPr>
          <a:xfrm>
            <a:off x="1413013" y="1061307"/>
            <a:ext cx="1569370" cy="3765172"/>
            <a:chOff x="2468664" y="571500"/>
            <a:chExt cx="797120" cy="3681600"/>
          </a:xfrm>
        </p:grpSpPr>
        <p:sp>
          <p:nvSpPr>
            <p:cNvPr id="1048845" name="Google Shape;1048845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846" name="Google Shape;1048846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847" name="Google Shape;1048847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8" name="Google Shape;1048848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9" name="Google Shape;1048849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0" name="Google Shape;1048850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1" name="Google Shape;1048851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2" name="Google Shape;1048852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3" name="Google Shape;1048853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4" name="Google Shape;1048854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5" name="Google Shape;1048855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6" name="Google Shape;1048856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7" name="Google Shape;1048857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8" name="Google Shape;1048858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9" name="Google Shape;1048859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60" name="Google Shape;1048860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61" name="Google Shape;1048861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8862" name="Google Shape;1048862;p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3" name="Google Shape;1048863;p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8864" name="Google Shape;1048864;p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8865" name="Google Shape;1048865;p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8866" name="Google Shape;1048866;p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7" name="Google Shape;1048867;p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8" name="Google Shape;1048868;p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9" name="Google Shape;1048869;p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0" name="Google Shape;1048870;p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1" name="Google Shape;1048871;p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2" name="Google Shape;1048872;p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3" name="Google Shape;1048873;p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4" name="Google Shape;1048874;p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5" name="Google Shape;1048875;p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6" name="Google Shape;1048876;p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7" name="Google Shape;1048877;p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8" name="Google Shape;1048878;p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9" name="Google Shape;1048879;p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0" name="Google Shape;1048880;p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1" name="Google Shape;1048881;p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2" name="Google Shape;1048882;p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3" name="Google Shape;1048883;p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4" name="Google Shape;1048884;p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5" name="Google Shape;1048885;p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6" name="Google Shape;1048886;p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7" name="Google Shape;1048887;p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8" name="Google Shape;1048888;p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9" name="Google Shape;1048889;p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0" name="Google Shape;1048890;p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1" name="Google Shape;1048891;p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2" name="Google Shape;1048892;p1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3" name="Google Shape;1048893;p1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4" name="Google Shape;1048894;p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95" name="Google Shape;1048895;p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96" name="Google Shape;1048896;p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97" name="Google Shape;1048897;p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98" name="Google Shape;1048898;p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STM32 Programmersmodel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700" name="Shape 1049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701" name="Google Shape;1049701;p9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2" name="Google Shape;1049702;p9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3" name="Google Shape;1049703;p9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04" name="Google Shape;1049704;p9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5" name="Google Shape;1049705;p9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6" name="Google Shape;1049706;p9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7" name="Google Shape;1049707;p9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8" name="Google Shape;1049708;p9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9" name="Google Shape;1049709;p9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0" name="Google Shape;1049710;p9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1" name="Google Shape;1049711;p9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2" name="Google Shape;1049712;p9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3" name="Google Shape;1049713;p9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4" name="Google Shape;1049714;p9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5" name="Google Shape;1049715;p9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6" name="Google Shape;1049716;p9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7" name="Google Shape;1049717;p9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8" name="Google Shape;1049718;p9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9" name="Google Shape;1049719;p9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0" name="Google Shape;1049720;p9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1" name="Google Shape;1049721;p9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2" name="Google Shape;1049722;p9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3" name="Google Shape;1049723;p9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4" name="Google Shape;1049724;p9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5" name="Google Shape;1049725;p9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6" name="Google Shape;1049726;p9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7" name="Google Shape;1049727;p9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8" name="Google Shape;1049728;p9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9" name="Google Shape;1049729;p9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0" name="Google Shape;1049730;p9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1" name="Google Shape;1049731;p9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2" name="Google Shape;1049732;p9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3" name="Google Shape;1049733;p9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4" name="Google Shape;1049734;p9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5" name="Google Shape;1049735;p9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6" name="Google Shape;1049736;p9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7" name="Google Shape;1049737;p9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8" name="Google Shape;1049738;p9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0x08000002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9" name="Google Shape;1049739;p9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0" name="Google Shape;1049740;p9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1" name="Google Shape;1049741;p9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2" name="Google Shape;1049742;p9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3" name="Google Shape;1049743;p9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4" name="Google Shape;1049744;p9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5" name="Google Shape;1049745;p9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6" name="Google Shape;1049746;p9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7" name="Google Shape;1049747;p9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8" name="Google Shape;1049748;p9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9" name="Google Shape;1049749;p9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0" name="Google Shape;1049750;p9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1" name="Google Shape;1049751;p9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2" name="Google Shape;1049752;p9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3" name="Google Shape;1049753;p9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4" name="Google Shape;1049754;p9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755" name="Google Shape;1049755;p9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756" name="Google Shape;1049756;p9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757" name="Google Shape;1049757;p9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8" name="Google Shape;1049758;p9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9" name="Google Shape;1049759;p9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0" name="Google Shape;1049760;p9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1" name="Google Shape;1049761;p9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2" name="Google Shape;1049762;p9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3" name="Google Shape;1049763;p9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4" name="Google Shape;1049764;p9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5" name="Google Shape;1049765;p9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6" name="Google Shape;1049766;p9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7" name="Google Shape;1049767;p9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8" name="Google Shape;1049768;p9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9" name="Google Shape;1049769;p9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0" name="Google Shape;1049770;p9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1" name="Google Shape;1049771;p9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2" name="Google Shape;1049772;p9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3" name="Google Shape;1049773;p9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4" name="Google Shape;1049774;p9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5" name="Google Shape;1049775;p9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6" name="Google Shape;1049776;p9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7" name="Google Shape;1049777;p9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8" name="Google Shape;1049778;p9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9" name="Google Shape;1049779;p9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0" name="Google Shape;1049780;p9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1" name="Google Shape;1049781;p9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2" name="Google Shape;1049782;p9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3" name="Google Shape;1049783;p9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4" name="Google Shape;1049784;p9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5" name="Google Shape;1049785;p9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86" name="Google Shape;1049786;p9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7" name="Google Shape;1049787;p9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8" name="Google Shape;1049788;p9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89" name="Google Shape;1049789;p9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0" name="Google Shape;1049790;p9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1" name="Google Shape;1049791;p9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2" name="Google Shape;1049792;p9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3" name="Google Shape;1049793;p9"/>
          <p:cNvSpPr/>
          <p:nvPr/>
        </p:nvSpPr>
        <p:spPr>
          <a:xfrm rot="4068475">
            <a:off x="2141085" y="1806895"/>
            <a:ext cx="1168348" cy="49097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794" name="Google Shape;1049794;p9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5" name="Google Shape;1049795;p9"/>
          <p:cNvSpPr/>
          <p:nvPr/>
        </p:nvSpPr>
        <p:spPr>
          <a:xfrm rot="-4383957">
            <a:off x="2715979" y="1537189"/>
            <a:ext cx="1640741" cy="49102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796" name="Google Shape;1049796;p9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über den Datenbus nach Register R1 bewegt.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800" name="Shape 1049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801" name="Google Shape;1049801;p10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2" name="Google Shape;1049802;p10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3" name="Google Shape;1049803;p10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04" name="Google Shape;1049804;p10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5" name="Google Shape;1049805;p10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6" name="Google Shape;1049806;p10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7" name="Google Shape;1049807;p10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8" name="Google Shape;1049808;p10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9" name="Google Shape;1049809;p10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0" name="Google Shape;1049810;p10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1" name="Google Shape;1049811;p10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2" name="Google Shape;1049812;p10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3" name="Google Shape;1049813;p10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4" name="Google Shape;1049814;p10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5" name="Google Shape;1049815;p10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6" name="Google Shape;1049816;p10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7" name="Google Shape;1049817;p10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8" name="Google Shape;1049818;p10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9" name="Google Shape;1049819;p10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0" name="Google Shape;1049820;p10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1" name="Google Shape;1049821;p10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2" name="Google Shape;1049822;p10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3" name="Google Shape;1049823;p10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4" name="Google Shape;1049824;p10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5" name="Google Shape;1049825;p10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6" name="Google Shape;1049826;p10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7" name="Google Shape;1049827;p10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8" name="Google Shape;1049828;p10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9" name="Google Shape;1049829;p10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0" name="Google Shape;1049830;p10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1" name="Google Shape;1049831;p10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2" name="Google Shape;1049832;p10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3" name="Google Shape;1049833;p10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4" name="Google Shape;1049834;p10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5" name="Google Shape;1049835;p10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6" name="Google Shape;1049836;p10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7" name="Google Shape;1049837;p10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8" name="Google Shape;1049838;p10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0x08000002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9" name="Google Shape;1049839;p10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0" name="Google Shape;1049840;p10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1" name="Google Shape;1049841;p10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2" name="Google Shape;1049842;p10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3" name="Google Shape;1049843;p10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4" name="Google Shape;1049844;p10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5" name="Google Shape;1049845;p10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6" name="Google Shape;1049846;p10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7" name="Google Shape;1049847;p10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8" name="Google Shape;1049848;p10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9" name="Google Shape;1049849;p10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0" name="Google Shape;1049850;p10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1" name="Google Shape;1049851;p10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2" name="Google Shape;1049852;p10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3" name="Google Shape;1049853;p10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4" name="Google Shape;1049854;p10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855" name="Google Shape;1049855;p10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856" name="Google Shape;1049856;p10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857" name="Google Shape;1049857;p10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8" name="Google Shape;1049858;p10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9" name="Google Shape;1049859;p10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0" name="Google Shape;1049860;p10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1" name="Google Shape;1049861;p10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2" name="Google Shape;1049862;p10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3" name="Google Shape;1049863;p10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4" name="Google Shape;1049864;p10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5" name="Google Shape;1049865;p10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6" name="Google Shape;1049866;p10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7" name="Google Shape;1049867;p10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8" name="Google Shape;1049868;p10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9" name="Google Shape;1049869;p10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0" name="Google Shape;1049870;p10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1" name="Google Shape;1049871;p10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2" name="Google Shape;1049872;p10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3" name="Google Shape;1049873;p10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4" name="Google Shape;1049874;p10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5" name="Google Shape;1049875;p10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6" name="Google Shape;1049876;p10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7" name="Google Shape;1049877;p10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8" name="Google Shape;1049878;p10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9" name="Google Shape;1049879;p10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0" name="Google Shape;1049880;p10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1" name="Google Shape;1049881;p10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2" name="Google Shape;1049882;p10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3" name="Google Shape;1049883;p10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4" name="Google Shape;1049884;p10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5" name="Google Shape;1049885;p10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86" name="Google Shape;1049886;p10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7" name="Google Shape;1049887;p10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8" name="Google Shape;1049888;p10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89" name="Google Shape;1049889;p10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0" name="Google Shape;1049890;p10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1" name="Google Shape;1049891;p10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2" name="Google Shape;1049892;p10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3" name="Google Shape;1049893;p10"/>
          <p:cNvSpPr/>
          <p:nvPr/>
        </p:nvSpPr>
        <p:spPr>
          <a:xfrm rot="4068475">
            <a:off x="2141085" y="1806895"/>
            <a:ext cx="1168348" cy="49097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894" name="Google Shape;1049894;p10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r>
              <a:rPr lang="de-DE" sz="1100">
                <a:solidFill>
                  <a:srgbClr val="FF0000"/>
                </a:solidFill>
              </a:rPr>
              <a:t> 0x55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5" name="Google Shape;1049895;p10"/>
          <p:cNvSpPr/>
          <p:nvPr/>
        </p:nvSpPr>
        <p:spPr>
          <a:xfrm rot="-4383957">
            <a:off x="2715979" y="1537189"/>
            <a:ext cx="1640741" cy="49102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896" name="Google Shape;1049896;p10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Register R1 speichert jetzt den hexadezimalen Wert 0x55. Damit ist die mov-Anweisung ausgeführt.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900" name="Shape 1049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901" name="Google Shape;1049901;p1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2" name="Google Shape;1049902;p1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3" name="Google Shape;1049903;p1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04" name="Google Shape;1049904;p1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5" name="Google Shape;1049905;p1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6" name="Google Shape;1049906;p1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7" name="Google Shape;1049907;p1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8" name="Google Shape;1049908;p1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9" name="Google Shape;1049909;p1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0" name="Google Shape;1049910;p1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1" name="Google Shape;1049911;p1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2" name="Google Shape;1049912;p1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3" name="Google Shape;1049913;p1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4" name="Google Shape;1049914;p1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5" name="Google Shape;1049915;p1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6" name="Google Shape;1049916;p1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7" name="Google Shape;1049917;p1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8" name="Google Shape;1049918;p1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9" name="Google Shape;1049919;p1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0" name="Google Shape;1049920;p1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1" name="Google Shape;1049921;p1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2" name="Google Shape;1049922;p1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3" name="Google Shape;1049923;p1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4" name="Google Shape;1049924;p11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925" name="Google Shape;1049925;p11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926" name="Google Shape;1049926;p11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7" name="Google Shape;1049927;p11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8" name="Google Shape;1049928;p11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 GPIOC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9" name="Google Shape;1049929;p11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 0x55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0" name="Google Shape;1049930;p11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1" name="Google Shape;1049931;p11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2" name="Google Shape;1049932;p11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3" name="Google Shape;1049933;p11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4" name="Google Shape;1049934;p11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5" name="Google Shape;1049935;p11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6" name="Google Shape;1049936;p11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7" name="Google Shape;1049937;p11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8" name="Google Shape;1049938;p11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9" name="Google Shape;1049939;p11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40" name="Google Shape;1049940;p11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>
                  <a:solidFill>
                    <a:srgbClr val="FF0000"/>
                  </a:solidFill>
                </a:rPr>
                <a:t>R15 0x08000004</a:t>
              </a:r>
              <a:endParaRPr b="0" i="0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941" name="Google Shape;1049941;p1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2" name="Google Shape;1049942;p1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3" name="Google Shape;1049943;p1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4" name="Google Shape;1049944;p1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5" name="Google Shape;1049945;p1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6" name="Google Shape;1049946;p1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7" name="Google Shape;1049947;p1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8" name="Google Shape;1049948;p1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9" name="Google Shape;1049949;p1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0" name="Google Shape;1049950;p1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1" name="Google Shape;1049951;p1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2" name="Google Shape;1049952;p1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3" name="Google Shape;1049953;p1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4" name="Google Shape;1049954;p1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5" name="Google Shape;1049955;p1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6" name="Google Shape;1049956;p1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957" name="Google Shape;1049957;p1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958" name="Google Shape;1049958;p1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959" name="Google Shape;1049959;p1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0" name="Google Shape;1049960;p1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1" name="Google Shape;1049961;p1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2" name="Google Shape;1049962;p1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3" name="Google Shape;1049963;p1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4" name="Google Shape;1049964;p1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5" name="Google Shape;1049965;p1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6" name="Google Shape;1049966;p1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7" name="Google Shape;1049967;p1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8" name="Google Shape;1049968;p1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9" name="Google Shape;1049969;p1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0" name="Google Shape;1049970;p1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1" name="Google Shape;1049971;p1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2" name="Google Shape;1049972;p1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3" name="Google Shape;1049973;p1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4" name="Google Shape;1049974;p1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5" name="Google Shape;1049975;p1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6" name="Google Shape;1049976;p1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7" name="Google Shape;1049977;p1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8" name="Google Shape;1049978;p1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9" name="Google Shape;1049979;p1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0" name="Google Shape;1049980;p1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1" name="Google Shape;1049981;p1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2" name="Google Shape;1049982;p1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3" name="Google Shape;1049983;p1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4" name="Google Shape;1049984;p1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5" name="Google Shape;1049985;p11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6" name="Google Shape;1049986;p11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7" name="Google Shape;1049987;p1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88" name="Google Shape;1049988;p1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9" name="Google Shape;1049989;p1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0" name="Google Shape;1049990;p1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91" name="Google Shape;1049991;p1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2" name="Google Shape;1049992;p1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3" name="Google Shape;1049993;p1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4" name="Google Shape;1049994;p1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5" name="Google Shape;1049995;p11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Programmcounter wird um 2 erhöht. Dadurch wird die nächste Instruktion ausgwählt: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strb R1,[R0,ODR] store Byte aus R1 im Output Data Register (ODR) von GPIOC (steht in R0) 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999" name="Shape 1049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00" name="Google Shape;1050000;p1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1" name="Google Shape;1050001;p1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2" name="Google Shape;1050002;p1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03" name="Google Shape;1050003;p1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4" name="Google Shape;1050004;p1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5" name="Google Shape;1050005;p1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6" name="Google Shape;1050006;p1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7" name="Google Shape;1050007;p1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8" name="Google Shape;1050008;p1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9" name="Google Shape;1050009;p1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0" name="Google Shape;1050010;p1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1" name="Google Shape;1050011;p1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2" name="Google Shape;1050012;p1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3" name="Google Shape;1050013;p1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4" name="Google Shape;1050014;p1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5" name="Google Shape;1050015;p1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6" name="Google Shape;1050016;p1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7" name="Google Shape;1050017;p1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8" name="Google Shape;1050018;p1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9" name="Google Shape;1050019;p1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0" name="Google Shape;1050020;p1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1" name="Google Shape;1050021;p1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2" name="Google Shape;1050022;p1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3" name="Google Shape;1050023;p12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4" name="Google Shape;1050024;p12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5" name="Google Shape;1050025;p12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6" name="Google Shape;1050026;p12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7" name="Google Shape;1050027;p12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8" name="Google Shape;1050028;p12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9" name="Google Shape;1050029;p12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0" name="Google Shape;1050030;p12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1" name="Google Shape;1050031;p12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2" name="Google Shape;1050032;p12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3" name="Google Shape;1050033;p12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4" name="Google Shape;1050034;p12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5" name="Google Shape;1050035;p12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6" name="Google Shape;1050036;p12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7" name="Google Shape;1050037;p12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8" name="Google Shape;1050038;p1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9" name="Google Shape;1050039;p1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0" name="Google Shape;1050040;p1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1" name="Google Shape;1050041;p1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2" name="Google Shape;1050042;p1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3" name="Google Shape;1050043;p1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4" name="Google Shape;1050044;p1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5" name="Google Shape;1050045;p1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6" name="Google Shape;1050046;p1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7" name="Google Shape;1050047;p1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8" name="Google Shape;1050048;p1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9" name="Google Shape;1050049;p1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0" name="Google Shape;1050050;p1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1" name="Google Shape;1050051;p1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2" name="Google Shape;1050052;p1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3" name="Google Shape;1050053;p1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054" name="Google Shape;1050054;p1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055" name="Google Shape;1050055;p1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056" name="Google Shape;1050056;p1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7" name="Google Shape;1050057;p1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8" name="Google Shape;1050058;p1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9" name="Google Shape;1050059;p1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0" name="Google Shape;1050060;p1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1" name="Google Shape;1050061;p1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2" name="Google Shape;1050062;p1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3" name="Google Shape;1050063;p1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4" name="Google Shape;1050064;p1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5" name="Google Shape;1050065;p1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6" name="Google Shape;1050066;p1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7" name="Google Shape;1050067;p1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8" name="Google Shape;1050068;p1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9" name="Google Shape;1050069;p1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0" name="Google Shape;1050070;p1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1" name="Google Shape;1050071;p1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2" name="Google Shape;1050072;p1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3" name="Google Shape;1050073;p1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4" name="Google Shape;1050074;p1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5" name="Google Shape;1050075;p1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6" name="Google Shape;1050076;p1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7" name="Google Shape;1050077;p1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8" name="Google Shape;1050078;p1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9" name="Google Shape;1050079;p1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0" name="Google Shape;1050080;p1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1" name="Google Shape;1050081;p1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2" name="Google Shape;1050082;p12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3" name="Google Shape;1050083;p12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4" name="Google Shape;1050084;p1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85" name="Google Shape;1050085;p1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6" name="Google Shape;1050086;p1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7" name="Google Shape;1050087;p1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88" name="Google Shape;1050088;p1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9" name="Google Shape;1050089;p1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0" name="Google Shape;1050090;p1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1" name="Google Shape;1050091;p1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2" name="Google Shape;1050092;p12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3" name="Google Shape;1050093;p12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Basisadresse GPIOC steht in R0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097" name="Shape 1050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98" name="Google Shape;1050098;p1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9" name="Google Shape;1050099;p1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0" name="Google Shape;1050100;p1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01" name="Google Shape;1050101;p1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2" name="Google Shape;1050102;p1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3" name="Google Shape;1050103;p1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4" name="Google Shape;1050104;p1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5" name="Google Shape;1050105;p1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6" name="Google Shape;1050106;p1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7" name="Google Shape;1050107;p1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8" name="Google Shape;1050108;p1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9" name="Google Shape;1050109;p1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0" name="Google Shape;1050110;p1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1" name="Google Shape;1050111;p1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2" name="Google Shape;1050112;p1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3" name="Google Shape;1050113;p1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4" name="Google Shape;1050114;p1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5" name="Google Shape;1050115;p1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6" name="Google Shape;1050116;p1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7" name="Google Shape;1050117;p1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8" name="Google Shape;1050118;p1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9" name="Google Shape;1050119;p1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0" name="Google Shape;1050120;p1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1" name="Google Shape;1050121;p1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2" name="Google Shape;1050122;p13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3" name="Google Shape;1050123;p13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4" name="Google Shape;1050124;p13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5" name="Google Shape;1050125;p13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6" name="Google Shape;1050126;p13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7" name="Google Shape;1050127;p13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8" name="Google Shape;1050128;p13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9" name="Google Shape;1050129;p13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0" name="Google Shape;1050130;p13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1" name="Google Shape;1050131;p13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2" name="Google Shape;1050132;p13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3" name="Google Shape;1050133;p13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4" name="Google Shape;1050134;p13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5" name="Google Shape;1050135;p13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6" name="Google Shape;1050136;p1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7" name="Google Shape;1050137;p1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8" name="Google Shape;1050138;p1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9" name="Google Shape;1050139;p1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0" name="Google Shape;1050140;p1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1" name="Google Shape;1050141;p1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2" name="Google Shape;1050142;p1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3" name="Google Shape;1050143;p1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4" name="Google Shape;1050144;p1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5" name="Google Shape;1050145;p1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6" name="Google Shape;1050146;p1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7" name="Google Shape;1050147;p1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8" name="Google Shape;1050148;p1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9" name="Google Shape;1050149;p1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0" name="Google Shape;1050150;p1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1" name="Google Shape;1050151;p1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152" name="Google Shape;1050152;p1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153" name="Google Shape;1050153;p1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154" name="Google Shape;1050154;p1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5" name="Google Shape;1050155;p1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6" name="Google Shape;1050156;p1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7" name="Google Shape;1050157;p1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8" name="Google Shape;1050158;p1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9" name="Google Shape;1050159;p1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0" name="Google Shape;1050160;p1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1" name="Google Shape;1050161;p1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2" name="Google Shape;1050162;p1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3" name="Google Shape;1050163;p1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4" name="Google Shape;1050164;p1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5" name="Google Shape;1050165;p1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6" name="Google Shape;1050166;p1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7" name="Google Shape;1050167;p1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8" name="Google Shape;1050168;p1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9" name="Google Shape;1050169;p1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0" name="Google Shape;1050170;p1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1" name="Google Shape;1050171;p1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2" name="Google Shape;1050172;p1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3" name="Google Shape;1050173;p1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4" name="Google Shape;1050174;p1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5" name="Google Shape;1050175;p1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6" name="Google Shape;1050176;p13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7" name="Google Shape;1050177;p1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8" name="Google Shape;1050178;p1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9" name="Google Shape;1050179;p1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0" name="Google Shape;1050180;p13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1" name="Google Shape;1050181;p13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2" name="Google Shape;1050182;p1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83" name="Google Shape;1050183;p1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4" name="Google Shape;1050184;p1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5" name="Google Shape;1050185;p1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86" name="Google Shape;1050186;p1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7" name="Google Shape;1050187;p1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8" name="Google Shape;1050188;p1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9" name="Google Shape;1050189;p1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0" name="Google Shape;1050190;p13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1" name="Google Shape;1050191;p13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192" name="Google Shape;1050192;p13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Basisadresse GPIOC steht in R0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196" name="Shape 1050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197" name="Google Shape;1050197;p1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98" name="Google Shape;1050198;p1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9" name="Google Shape;1050199;p1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0" name="Google Shape;1050200;p1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1" name="Google Shape;1050201;p1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2" name="Google Shape;1050202;p1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3" name="Google Shape;1050203;p1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4" name="Google Shape;1050204;p1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5" name="Google Shape;1050205;p1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6" name="Google Shape;1050206;p1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7" name="Google Shape;1050207;p1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8" name="Google Shape;1050208;p1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9" name="Google Shape;1050209;p1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0" name="Google Shape;1050210;p1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1" name="Google Shape;1050211;p1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2" name="Google Shape;1050212;p1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3" name="Google Shape;1050213;p1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4" name="Google Shape;1050214;p1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5" name="Google Shape;1050215;p1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6" name="Google Shape;1050216;p1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7" name="Google Shape;1050217;p1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8" name="Google Shape;1050218;p1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9" name="Google Shape;1050219;p1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0" name="Google Shape;1050220;p1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1" name="Google Shape;1050221;p14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2" name="Google Shape;1050222;p14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3" name="Google Shape;1050223;p14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4" name="Google Shape;1050224;p14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5" name="Google Shape;1050225;p14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6" name="Google Shape;1050226;p14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7" name="Google Shape;1050227;p14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8" name="Google Shape;1050228;p14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9" name="Google Shape;1050229;p14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0" name="Google Shape;1050230;p14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1" name="Google Shape;1050231;p14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2" name="Google Shape;1050232;p14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3" name="Google Shape;1050233;p14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4" name="Google Shape;1050234;p14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5" name="Google Shape;1050235;p1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6" name="Google Shape;1050236;p1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7" name="Google Shape;1050237;p1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8" name="Google Shape;1050238;p1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9" name="Google Shape;1050239;p1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0" name="Google Shape;1050240;p1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1" name="Google Shape;1050241;p1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2" name="Google Shape;1050242;p1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3" name="Google Shape;1050243;p1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4" name="Google Shape;1050244;p1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5" name="Google Shape;1050245;p1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6" name="Google Shape;1050246;p1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7" name="Google Shape;1050247;p1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8" name="Google Shape;1050248;p1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9" name="Google Shape;1050249;p1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0" name="Google Shape;1050250;p1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251" name="Google Shape;1050251;p1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252" name="Google Shape;1050252;p1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253" name="Google Shape;1050253;p1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4" name="Google Shape;1050254;p1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5" name="Google Shape;1050255;p1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6" name="Google Shape;1050256;p1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7" name="Google Shape;1050257;p1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8" name="Google Shape;1050258;p1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9" name="Google Shape;1050259;p1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0" name="Google Shape;1050260;p1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1" name="Google Shape;1050261;p1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2" name="Google Shape;1050262;p1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3" name="Google Shape;1050263;p1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4" name="Google Shape;1050264;p1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5" name="Google Shape;1050265;p1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6" name="Google Shape;1050266;p1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7" name="Google Shape;1050267;p1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8" name="Google Shape;1050268;p1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9" name="Google Shape;1050269;p1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0" name="Google Shape;1050270;p1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1" name="Google Shape;1050271;p1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2" name="Google Shape;1050272;p1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3" name="Google Shape;1050273;p1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4" name="Google Shape;1050274;p1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5" name="Google Shape;1050275;p14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6" name="Google Shape;1050276;p1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7" name="Google Shape;1050277;p1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8" name="Google Shape;1050278;p1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9" name="Google Shape;1050279;p14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0" name="Google Shape;1050280;p14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1" name="Google Shape;1050281;p1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82" name="Google Shape;1050282;p1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3" name="Google Shape;1050283;p1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4" name="Google Shape;1050284;p1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85" name="Google Shape;1050285;p1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6" name="Google Shape;1050286;p1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7" name="Google Shape;1050287;p1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8" name="Google Shape;1050288;p1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9" name="Google Shape;1050289;p14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0" name="Google Shape;1050290;p14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291" name="Google Shape;1050291;p1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Basisadresse GPIOC steht in R0.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Im Modul GPIOC wird das Output Data Register (ODR) über den Adressoffset ODR ausgewählt. 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295" name="Shape 1050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296" name="Google Shape;1050296;p15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7" name="Google Shape;1050297;p15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8" name="Google Shape;1050298;p1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99" name="Google Shape;1050299;p1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0" name="Google Shape;1050300;p1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1" name="Google Shape;1050301;p1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2" name="Google Shape;1050302;p1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3" name="Google Shape;1050303;p1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4" name="Google Shape;1050304;p1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5" name="Google Shape;1050305;p1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6" name="Google Shape;1050306;p1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7" name="Google Shape;1050307;p1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8" name="Google Shape;1050308;p1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9" name="Google Shape;1050309;p1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0" name="Google Shape;1050310;p1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1" name="Google Shape;1050311;p1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2" name="Google Shape;1050312;p1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3" name="Google Shape;1050313;p1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4" name="Google Shape;1050314;p1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5" name="Google Shape;1050315;p1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6" name="Google Shape;1050316;p1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7" name="Google Shape;1050317;p1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8" name="Google Shape;1050318;p1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9" name="Google Shape;1050319;p1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0" name="Google Shape;1050320;p1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1" name="Google Shape;1050321;p1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2" name="Google Shape;1050322;p15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3" name="Google Shape;1050323;p15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4" name="Google Shape;1050324;p15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5" name="Google Shape;1050325;p15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6" name="Google Shape;1050326;p15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7" name="Google Shape;1050327;p15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8" name="Google Shape;1050328;p15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9" name="Google Shape;1050329;p15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0" name="Google Shape;1050330;p15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1" name="Google Shape;1050331;p15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2" name="Google Shape;1050332;p15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3" name="Google Shape;1050333;p15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4" name="Google Shape;1050334;p15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5" name="Google Shape;1050335;p1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6" name="Google Shape;1050336;p1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7" name="Google Shape;1050337;p1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8" name="Google Shape;1050338;p1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9" name="Google Shape;1050339;p1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0" name="Google Shape;1050340;p1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1" name="Google Shape;1050341;p1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2" name="Google Shape;1050342;p1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3" name="Google Shape;1050343;p1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4" name="Google Shape;1050344;p1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5" name="Google Shape;1050345;p1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6" name="Google Shape;1050346;p1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7" name="Google Shape;1050347;p1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8" name="Google Shape;1050348;p1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9" name="Google Shape;1050349;p1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0" name="Google Shape;1050350;p1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351" name="Google Shape;1050351;p1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352" name="Google Shape;1050352;p1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353" name="Google Shape;1050353;p1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4" name="Google Shape;1050354;p1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5" name="Google Shape;1050355;p1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6" name="Google Shape;1050356;p1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7" name="Google Shape;1050357;p1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8" name="Google Shape;1050358;p1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9" name="Google Shape;1050359;p1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0" name="Google Shape;1050360;p1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1" name="Google Shape;1050361;p1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2" name="Google Shape;1050362;p1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3" name="Google Shape;1050363;p1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4" name="Google Shape;1050364;p1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5" name="Google Shape;1050365;p1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6" name="Google Shape;1050366;p1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7" name="Google Shape;1050367;p1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8" name="Google Shape;1050368;p1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9" name="Google Shape;1050369;p1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0" name="Google Shape;1050370;p1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1" name="Google Shape;1050371;p1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2" name="Google Shape;1050372;p1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3" name="Google Shape;1050373;p1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4" name="Google Shape;1050374;p1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5" name="Google Shape;1050375;p15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6" name="Google Shape;1050376;p1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7" name="Google Shape;1050377;p1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8" name="Google Shape;1050378;p1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9" name="Google Shape;1050379;p15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0" name="Google Shape;1050380;p15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1" name="Google Shape;1050381;p1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82" name="Google Shape;1050382;p1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3" name="Google Shape;1050383;p1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4" name="Google Shape;1050384;p1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85" name="Google Shape;1050385;p1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6" name="Google Shape;1050386;p1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7" name="Google Shape;1050387;p1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8" name="Google Shape;1050388;p1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9" name="Google Shape;1050389;p15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390" name="Google Shape;1050390;p1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Zahlenwert, der in Register R1 gespeichert ist soll übertragen werden. 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394" name="Shape 1050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395" name="Google Shape;1050395;p16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6" name="Google Shape;1050396;p16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7" name="Google Shape;1050397;p16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98" name="Google Shape;1050398;p16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9" name="Google Shape;1050399;p16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0" name="Google Shape;1050400;p16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1" name="Google Shape;1050401;p16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2" name="Google Shape;1050402;p16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3" name="Google Shape;1050403;p16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4" name="Google Shape;1050404;p16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5" name="Google Shape;1050405;p16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6" name="Google Shape;1050406;p16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7" name="Google Shape;1050407;p16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8" name="Google Shape;1050408;p16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9" name="Google Shape;1050409;p16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0" name="Google Shape;1050410;p16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1" name="Google Shape;1050411;p16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2" name="Google Shape;1050412;p16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3" name="Google Shape;1050413;p16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4" name="Google Shape;1050414;p16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5" name="Google Shape;1050415;p16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6" name="Google Shape;1050416;p16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7" name="Google Shape;1050417;p16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8" name="Google Shape;1050418;p16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9" name="Google Shape;1050419;p16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0" name="Google Shape;1050420;p16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1" name="Google Shape;1050421;p16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2" name="Google Shape;1050422;p16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3" name="Google Shape;1050423;p16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4" name="Google Shape;1050424;p16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5" name="Google Shape;1050425;p16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6" name="Google Shape;1050426;p16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7" name="Google Shape;1050427;p16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8" name="Google Shape;1050428;p16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9" name="Google Shape;1050429;p16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0" name="Google Shape;1050430;p16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1" name="Google Shape;1050431;p16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2" name="Google Shape;1050432;p16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3" name="Google Shape;1050433;p16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4" name="Google Shape;1050434;p16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5" name="Google Shape;1050435;p16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6" name="Google Shape;1050436;p16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7" name="Google Shape;1050437;p16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8" name="Google Shape;1050438;p16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9" name="Google Shape;1050439;p16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0" name="Google Shape;1050440;p16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1" name="Google Shape;1050441;p16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2" name="Google Shape;1050442;p16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3" name="Google Shape;1050443;p16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4" name="Google Shape;1050444;p16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5" name="Google Shape;1050445;p16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6" name="Google Shape;1050446;p16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7" name="Google Shape;1050447;p16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8" name="Google Shape;1050448;p16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9" name="Google Shape;1050449;p16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450" name="Google Shape;1050450;p16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451" name="Google Shape;1050451;p16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452" name="Google Shape;1050452;p16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3" name="Google Shape;1050453;p16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4" name="Google Shape;1050454;p16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5" name="Google Shape;1050455;p16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6" name="Google Shape;1050456;p16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7" name="Google Shape;1050457;p16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8" name="Google Shape;1050458;p16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9" name="Google Shape;1050459;p16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0" name="Google Shape;1050460;p16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1" name="Google Shape;1050461;p16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2" name="Google Shape;1050462;p16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3" name="Google Shape;1050463;p16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4" name="Google Shape;1050464;p16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5" name="Google Shape;1050465;p16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6" name="Google Shape;1050466;p16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7" name="Google Shape;1050467;p16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8" name="Google Shape;1050468;p16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9" name="Google Shape;1050469;p16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0" name="Google Shape;1050470;p16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1" name="Google Shape;1050471;p16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2" name="Google Shape;1050472;p16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3" name="Google Shape;1050473;p16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4" name="Google Shape;1050474;p16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5" name="Google Shape;1050475;p16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6" name="Google Shape;1050476;p16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7" name="Google Shape;1050477;p16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8" name="Google Shape;1050478;p16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9" name="Google Shape;1050479;p16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0" name="Google Shape;1050480;p16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81" name="Google Shape;1050481;p16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2" name="Google Shape;1050482;p16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3" name="Google Shape;1050483;p16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84" name="Google Shape;1050484;p16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5" name="Google Shape;1050485;p16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6" name="Google Shape;1050486;p16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7" name="Google Shape;1050487;p16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8" name="Google Shape;1050488;p16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489" name="Google Shape;1050489;p16"/>
          <p:cNvSpPr/>
          <p:nvPr/>
        </p:nvSpPr>
        <p:spPr>
          <a:xfrm rot="2700000">
            <a:off x="4007274" y="1003163"/>
            <a:ext cx="840043" cy="3046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490" name="Google Shape;1050490;p16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494" name="Shape 1050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495" name="Google Shape;1050495;p17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6" name="Google Shape;1050496;p17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7" name="Google Shape;1050497;p17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98" name="Google Shape;1050498;p17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9" name="Google Shape;1050499;p17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0" name="Google Shape;1050500;p17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1" name="Google Shape;1050501;p17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2" name="Google Shape;1050502;p17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3" name="Google Shape;1050503;p17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4" name="Google Shape;1050504;p17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5" name="Google Shape;1050505;p17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6" name="Google Shape;1050506;p17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7" name="Google Shape;1050507;p17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8" name="Google Shape;1050508;p17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9" name="Google Shape;1050509;p17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0" name="Google Shape;1050510;p17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1" name="Google Shape;1050511;p17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2" name="Google Shape;1050512;p17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3" name="Google Shape;1050513;p17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4" name="Google Shape;1050514;p17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5" name="Google Shape;1050515;p17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6" name="Google Shape;1050516;p17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7" name="Google Shape;1050517;p17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8" name="Google Shape;1050518;p17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9" name="Google Shape;1050519;p17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0" name="Google Shape;1050520;p17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1" name="Google Shape;1050521;p17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2" name="Google Shape;1050522;p17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3" name="Google Shape;1050523;p17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4" name="Google Shape;1050524;p17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5" name="Google Shape;1050525;p17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6" name="Google Shape;1050526;p17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7" name="Google Shape;1050527;p17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8" name="Google Shape;1050528;p17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9" name="Google Shape;1050529;p17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0" name="Google Shape;1050530;p17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1" name="Google Shape;1050531;p17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2" name="Google Shape;1050532;p17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3" name="Google Shape;1050533;p17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4" name="Google Shape;1050534;p17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5" name="Google Shape;1050535;p17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6" name="Google Shape;1050536;p17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7" name="Google Shape;1050537;p17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8" name="Google Shape;1050538;p17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9" name="Google Shape;1050539;p17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0" name="Google Shape;1050540;p17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1" name="Google Shape;1050541;p17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2" name="Google Shape;1050542;p17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3" name="Google Shape;1050543;p17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4" name="Google Shape;1050544;p17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5" name="Google Shape;1050545;p17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6" name="Google Shape;1050546;p17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7" name="Google Shape;1050547;p17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8" name="Google Shape;1050548;p17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9" name="Google Shape;1050549;p17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550" name="Google Shape;1050550;p17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551" name="Google Shape;1050551;p17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552" name="Google Shape;1050552;p17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3" name="Google Shape;1050553;p17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4" name="Google Shape;1050554;p17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5" name="Google Shape;1050555;p17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6" name="Google Shape;1050556;p17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7" name="Google Shape;1050557;p17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8" name="Google Shape;1050558;p17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9" name="Google Shape;1050559;p17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0" name="Google Shape;1050560;p17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1" name="Google Shape;1050561;p17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2" name="Google Shape;1050562;p17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3" name="Google Shape;1050563;p17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4" name="Google Shape;1050564;p17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5" name="Google Shape;1050565;p17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6" name="Google Shape;1050566;p17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7" name="Google Shape;1050567;p17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8" name="Google Shape;1050568;p17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9" name="Google Shape;1050569;p17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0" name="Google Shape;1050570;p17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1" name="Google Shape;1050571;p17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2" name="Google Shape;1050572;p17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3" name="Google Shape;1050573;p17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4" name="Google Shape;1050574;p17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5" name="Google Shape;1050575;p17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6" name="Google Shape;1050576;p17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7" name="Google Shape;1050577;p17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8" name="Google Shape;1050578;p17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9" name="Google Shape;1050579;p17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0" name="Google Shape;1050580;p17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81" name="Google Shape;1050581;p17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2" name="Google Shape;1050582;p17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3" name="Google Shape;1050583;p17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84" name="Google Shape;1050584;p17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5" name="Google Shape;1050585;p17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6" name="Google Shape;1050586;p17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7" name="Google Shape;1050587;p17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8" name="Google Shape;1050588;p17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589" name="Google Shape;1050589;p17"/>
          <p:cNvSpPr/>
          <p:nvPr/>
        </p:nvSpPr>
        <p:spPr>
          <a:xfrm>
            <a:off x="4762325" y="1412425"/>
            <a:ext cx="840000" cy="427200"/>
          </a:xfrm>
          <a:prstGeom prst="rightArrow">
            <a:avLst>
              <a:gd fmla="val 50000" name="adj1"/>
              <a:gd fmla="val 45884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590" name="Google Shape;1050590;p17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594" name="Shape 1050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595" name="Google Shape;1050595;p18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6" name="Google Shape;1050596;p18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7" name="Google Shape;1050597;p18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98" name="Google Shape;1050598;p18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9" name="Google Shape;1050599;p18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0" name="Google Shape;1050600;p18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1" name="Google Shape;1050601;p18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2" name="Google Shape;1050602;p18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3" name="Google Shape;1050603;p18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4" name="Google Shape;1050604;p18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5" name="Google Shape;1050605;p18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6" name="Google Shape;1050606;p18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7" name="Google Shape;1050607;p18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8" name="Google Shape;1050608;p18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9" name="Google Shape;1050609;p18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0" name="Google Shape;1050610;p18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1" name="Google Shape;1050611;p18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2" name="Google Shape;1050612;p18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3" name="Google Shape;1050613;p18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4" name="Google Shape;1050614;p18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5" name="Google Shape;1050615;p18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6" name="Google Shape;1050616;p18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7" name="Google Shape;1050617;p18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8" name="Google Shape;1050618;p18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9" name="Google Shape;1050619;p18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0" name="Google Shape;1050620;p18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1" name="Google Shape;1050621;p18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2" name="Google Shape;1050622;p18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3" name="Google Shape;1050623;p18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4" name="Google Shape;1050624;p18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5" name="Google Shape;1050625;p18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6" name="Google Shape;1050626;p18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7" name="Google Shape;1050627;p18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8" name="Google Shape;1050628;p18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9" name="Google Shape;1050629;p18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0" name="Google Shape;1050630;p18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1" name="Google Shape;1050631;p18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2" name="Google Shape;1050632;p18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3" name="Google Shape;1050633;p18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4" name="Google Shape;1050634;p18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5" name="Google Shape;1050635;p18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6" name="Google Shape;1050636;p18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7" name="Google Shape;1050637;p18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8" name="Google Shape;1050638;p18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9" name="Google Shape;1050639;p18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0" name="Google Shape;1050640;p18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1" name="Google Shape;1050641;p18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2" name="Google Shape;1050642;p18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3" name="Google Shape;1050643;p18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4" name="Google Shape;1050644;p18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5" name="Google Shape;1050645;p18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6" name="Google Shape;1050646;p18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7" name="Google Shape;1050647;p18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8" name="Google Shape;1050648;p18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9" name="Google Shape;1050649;p18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650" name="Google Shape;1050650;p18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651" name="Google Shape;1050651;p18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652" name="Google Shape;1050652;p18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3" name="Google Shape;1050653;p18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4" name="Google Shape;1050654;p18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5" name="Google Shape;1050655;p18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6" name="Google Shape;1050656;p18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7" name="Google Shape;1050657;p18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8" name="Google Shape;1050658;p18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9" name="Google Shape;1050659;p18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0" name="Google Shape;1050660;p18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1" name="Google Shape;1050661;p18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2" name="Google Shape;1050662;p18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3" name="Google Shape;1050663;p18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4" name="Google Shape;1050664;p18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5" name="Google Shape;1050665;p18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6" name="Google Shape;1050666;p18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7" name="Google Shape;1050667;p18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8" name="Google Shape;1050668;p18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9" name="Google Shape;1050669;p18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0" name="Google Shape;1050670;p18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1" name="Google Shape;1050671;p18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2" name="Google Shape;1050672;p18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3" name="Google Shape;1050673;p18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4" name="Google Shape;1050674;p18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5" name="Google Shape;1050675;p18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6" name="Google Shape;1050676;p18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7" name="Google Shape;1050677;p18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8" name="Google Shape;1050678;p18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9" name="Google Shape;1050679;p18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0" name="Google Shape;1050680;p18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81" name="Google Shape;1050681;p18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2" name="Google Shape;1050682;p18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3" name="Google Shape;1050683;p18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84" name="Google Shape;1050684;p18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5" name="Google Shape;1050685;p18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6" name="Google Shape;1050686;p18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7" name="Google Shape;1050687;p18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8" name="Google Shape;1050688;p18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689" name="Google Shape;1050689;p18"/>
          <p:cNvSpPr/>
          <p:nvPr/>
        </p:nvSpPr>
        <p:spPr>
          <a:xfrm>
            <a:off x="5592775" y="1403475"/>
            <a:ext cx="840000" cy="427200"/>
          </a:xfrm>
          <a:prstGeom prst="rightArrow">
            <a:avLst>
              <a:gd fmla="val 50000" name="adj1"/>
              <a:gd fmla="val 45884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690" name="Google Shape;1050690;p18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8903" name="Shape 1048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4" name="Google Shape;1048904;p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5" name="Google Shape;1048905;p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6" name="Google Shape;1048906;p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07" name="Google Shape;1048907;p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8" name="Google Shape;1048908;p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9" name="Google Shape;1048909;p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0" name="Google Shape;1048910;p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1" name="Google Shape;1048911;p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2" name="Google Shape;1048912;p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3" name="Google Shape;1048913;p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4" name="Google Shape;1048914;p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5" name="Google Shape;1048915;p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6" name="Google Shape;1048916;p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7" name="Google Shape;1048917;p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8" name="Google Shape;1048918;p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9" name="Google Shape;1048919;p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0" name="Google Shape;1048920;p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1" name="Google Shape;1048921;p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2" name="Google Shape;1048922;p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3" name="Google Shape;1048923;p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4" name="Google Shape;1048924;p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5" name="Google Shape;1048925;p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6" name="Google Shape;1048926;p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927" name="Google Shape;1048927;p1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8928" name="Google Shape;1048928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929" name="Google Shape;1048929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930" name="Google Shape;1048930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1" name="Google Shape;1048931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2" name="Google Shape;1048932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3" name="Google Shape;1048933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4" name="Google Shape;1048934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5" name="Google Shape;1048935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6" name="Google Shape;1048936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7" name="Google Shape;1048937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8" name="Google Shape;1048938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9" name="Google Shape;1048939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0" name="Google Shape;1048940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1" name="Google Shape;1048941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2" name="Google Shape;1048942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3" name="Google Shape;1048943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4" name="Google Shape;1048944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8945" name="Google Shape;1048945;p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6" name="Google Shape;1048946;p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7" name="Google Shape;1048947;p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8" name="Google Shape;1048948;p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9" name="Google Shape;1048949;p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0" name="Google Shape;1048950;p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1" name="Google Shape;1048951;p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2" name="Google Shape;1048952;p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3" name="Google Shape;1048953;p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4" name="Google Shape;1048954;p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5" name="Google Shape;1048955;p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6" name="Google Shape;1048956;p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7" name="Google Shape;1048957;p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8" name="Google Shape;1048958;p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9" name="Google Shape;1048959;p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0" name="Google Shape;1048960;p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1" name="Google Shape;1048961;p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2" name="Google Shape;1048962;p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8963" name="Google Shape;1048963;p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8964" name="Google Shape;1048964;p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8965" name="Google Shape;1048965;p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6" name="Google Shape;1048966;p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7" name="Google Shape;1048967;p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8" name="Google Shape;1048968;p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9" name="Google Shape;1048969;p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0" name="Google Shape;1048970;p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1" name="Google Shape;1048971;p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2" name="Google Shape;1048972;p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3" name="Google Shape;1048973;p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4" name="Google Shape;1048974;p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5" name="Google Shape;1048975;p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6" name="Google Shape;1048976;p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7" name="Google Shape;1048977;p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8" name="Google Shape;1048978;p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9" name="Google Shape;1048979;p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0" name="Google Shape;1048980;p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1" name="Google Shape;1048981;p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2" name="Google Shape;1048982;p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3" name="Google Shape;1048983;p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4" name="Google Shape;1048984;p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5" name="Google Shape;1048985;p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6" name="Google Shape;1048986;p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7" name="Google Shape;1048987;p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8" name="Google Shape;1048988;p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9" name="Google Shape;1048989;p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0" name="Google Shape;1048990;p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1" name="Google Shape;1048991;p1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2" name="Google Shape;1048992;p1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3" name="Google Shape;1048993;p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94" name="Google Shape;1048994;p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5" name="Google Shape;1048995;p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6" name="Google Shape;1048996;p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97" name="Google Shape;1048997;p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8" name="Google Shape;1048998;p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9" name="Google Shape;1048999;p1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Ein einfaches Assembler Programm wurde in den ROM-Speicher geladen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694" name="Shape 1050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95" name="Google Shape;1050695;p19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6" name="Google Shape;1050696;p19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7" name="Google Shape;1050697;p19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98" name="Google Shape;1050698;p19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9" name="Google Shape;1050699;p19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0" name="Google Shape;1050700;p19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1" name="Google Shape;1050701;p19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2" name="Google Shape;1050702;p19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3" name="Google Shape;1050703;p19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4" name="Google Shape;1050704;p19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5" name="Google Shape;1050705;p19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6" name="Google Shape;1050706;p19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7" name="Google Shape;1050707;p19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8" name="Google Shape;1050708;p19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9" name="Google Shape;1050709;p19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0" name="Google Shape;1050710;p19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1" name="Google Shape;1050711;p19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2" name="Google Shape;1050712;p19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3" name="Google Shape;1050713;p19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4" name="Google Shape;1050714;p19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5" name="Google Shape;1050715;p19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6" name="Google Shape;1050716;p19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7" name="Google Shape;1050717;p19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8" name="Google Shape;1050718;p19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9" name="Google Shape;1050719;p19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0" name="Google Shape;1050720;p19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1" name="Google Shape;1050721;p19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2" name="Google Shape;1050722;p19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3" name="Google Shape;1050723;p19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4" name="Google Shape;1050724;p19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5" name="Google Shape;1050725;p19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6" name="Google Shape;1050726;p19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7" name="Google Shape;1050727;p19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8" name="Google Shape;1050728;p19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9" name="Google Shape;1050729;p19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0" name="Google Shape;1050730;p19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1" name="Google Shape;1050731;p19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2" name="Google Shape;1050732;p19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3" name="Google Shape;1050733;p19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4" name="Google Shape;1050734;p19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5" name="Google Shape;1050735;p19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6" name="Google Shape;1050736;p19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7" name="Google Shape;1050737;p19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8" name="Google Shape;1050738;p19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9" name="Google Shape;1050739;p19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0" name="Google Shape;1050740;p19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1" name="Google Shape;1050741;p19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2" name="Google Shape;1050742;p19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3" name="Google Shape;1050743;p19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4" name="Google Shape;1050744;p19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5" name="Google Shape;1050745;p19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6" name="Google Shape;1050746;p19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7" name="Google Shape;1050747;p19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8" name="Google Shape;1050748;p19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9" name="Google Shape;1050749;p19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750" name="Google Shape;1050750;p19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751" name="Google Shape;1050751;p19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752" name="Google Shape;1050752;p19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3" name="Google Shape;1050753;p19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4" name="Google Shape;1050754;p19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5" name="Google Shape;1050755;p19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6" name="Google Shape;1050756;p19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7" name="Google Shape;1050757;p19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8" name="Google Shape;1050758;p19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9" name="Google Shape;1050759;p19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0" name="Google Shape;1050760;p19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1" name="Google Shape;1050761;p19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2" name="Google Shape;1050762;p19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3" name="Google Shape;1050763;p19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4" name="Google Shape;1050764;p19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5" name="Google Shape;1050765;p19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6" name="Google Shape;1050766;p19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7" name="Google Shape;1050767;p19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8" name="Google Shape;1050768;p19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9" name="Google Shape;1050769;p19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0" name="Google Shape;1050770;p19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1" name="Google Shape;1050771;p19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2" name="Google Shape;1050772;p19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3" name="Google Shape;1050773;p19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4" name="Google Shape;1050774;p19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5" name="Google Shape;1050775;p19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6" name="Google Shape;1050776;p19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7" name="Google Shape;1050777;p19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8" name="Google Shape;1050778;p19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9" name="Google Shape;1050779;p19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0" name="Google Shape;1050780;p19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81" name="Google Shape;1050781;p19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2" name="Google Shape;1050782;p19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3" name="Google Shape;1050783;p19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84" name="Google Shape;1050784;p19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5" name="Google Shape;1050785;p19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6" name="Google Shape;1050786;p19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7" name="Google Shape;1050787;p19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8" name="Google Shape;1050788;p19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789" name="Google Shape;1050789;p19"/>
          <p:cNvSpPr/>
          <p:nvPr/>
        </p:nvSpPr>
        <p:spPr>
          <a:xfrm>
            <a:off x="6485875" y="1403475"/>
            <a:ext cx="840000" cy="427200"/>
          </a:xfrm>
          <a:prstGeom prst="rightArrow">
            <a:avLst>
              <a:gd fmla="val 50000" name="adj1"/>
              <a:gd fmla="val 45884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790" name="Google Shape;1050790;p19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794" name="Shape 1050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795" name="Google Shape;1050795;p20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6" name="Google Shape;1050796;p20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7" name="Google Shape;1050797;p20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98" name="Google Shape;1050798;p20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9" name="Google Shape;1050799;p20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0" name="Google Shape;1050800;p20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1" name="Google Shape;1050801;p20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2" name="Google Shape;1050802;p20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3" name="Google Shape;1050803;p20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4" name="Google Shape;1050804;p20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5" name="Google Shape;1050805;p20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6" name="Google Shape;1050806;p20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7" name="Google Shape;1050807;p20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8" name="Google Shape;1050808;p20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9" name="Google Shape;1050809;p20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0" name="Google Shape;1050810;p20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1" name="Google Shape;1050811;p20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2" name="Google Shape;1050812;p20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3" name="Google Shape;1050813;p20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4" name="Google Shape;1050814;p20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5" name="Google Shape;1050815;p20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6" name="Google Shape;1050816;p20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7" name="Google Shape;1050817;p20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8" name="Google Shape;1050818;p20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9" name="Google Shape;1050819;p20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0" name="Google Shape;1050820;p20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1" name="Google Shape;1050821;p20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2" name="Google Shape;1050822;p20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3" name="Google Shape;1050823;p20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4" name="Google Shape;1050824;p20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5" name="Google Shape;1050825;p20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6" name="Google Shape;1050826;p20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7" name="Google Shape;1050827;p20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8" name="Google Shape;1050828;p20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9" name="Google Shape;1050829;p20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0" name="Google Shape;1050830;p20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1" name="Google Shape;1050831;p20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2" name="Google Shape;1050832;p20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3" name="Google Shape;1050833;p20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4" name="Google Shape;1050834;p20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5" name="Google Shape;1050835;p20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6" name="Google Shape;1050836;p20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7" name="Google Shape;1050837;p20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8" name="Google Shape;1050838;p20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9" name="Google Shape;1050839;p20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0" name="Google Shape;1050840;p20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1" name="Google Shape;1050841;p20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2" name="Google Shape;1050842;p20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3" name="Google Shape;1050843;p20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4" name="Google Shape;1050844;p20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5" name="Google Shape;1050845;p20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6" name="Google Shape;1050846;p20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7" name="Google Shape;1050847;p20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8" name="Google Shape;1050848;p20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9" name="Google Shape;1050849;p20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850" name="Google Shape;1050850;p20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851" name="Google Shape;1050851;p20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852" name="Google Shape;1050852;p20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3" name="Google Shape;1050853;p20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4" name="Google Shape;1050854;p20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5" name="Google Shape;1050855;p20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6" name="Google Shape;1050856;p20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7" name="Google Shape;1050857;p20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8" name="Google Shape;1050858;p20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9" name="Google Shape;1050859;p20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0" name="Google Shape;1050860;p20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1" name="Google Shape;1050861;p20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2" name="Google Shape;1050862;p20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3" name="Google Shape;1050863;p20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4" name="Google Shape;1050864;p20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5" name="Google Shape;1050865;p20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6" name="Google Shape;1050866;p20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7" name="Google Shape;1050867;p20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8" name="Google Shape;1050868;p20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9" name="Google Shape;1050869;p20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0" name="Google Shape;1050870;p20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1" name="Google Shape;1050871;p20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2" name="Google Shape;1050872;p20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3" name="Google Shape;1050873;p20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4" name="Google Shape;1050874;p20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5" name="Google Shape;1050875;p20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6" name="Google Shape;1050876;p20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7" name="Google Shape;1050877;p20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8" name="Google Shape;1050878;p20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9" name="Google Shape;1050879;p20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0" name="Google Shape;1050880;p20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81" name="Google Shape;1050881;p20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2" name="Google Shape;1050882;p20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3" name="Google Shape;1050883;p20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84" name="Google Shape;1050884;p20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5" name="Google Shape;1050885;p20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6" name="Google Shape;1050886;p20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7" name="Google Shape;1050887;p20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8" name="Google Shape;1050888;p20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889" name="Google Shape;1050889;p20"/>
          <p:cNvSpPr/>
          <p:nvPr/>
        </p:nvSpPr>
        <p:spPr>
          <a:xfrm>
            <a:off x="7407225" y="1403475"/>
            <a:ext cx="840000" cy="427200"/>
          </a:xfrm>
          <a:prstGeom prst="rightArrow">
            <a:avLst>
              <a:gd fmla="val 50000" name="adj1"/>
              <a:gd fmla="val 45884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890" name="Google Shape;1050890;p20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894" name="Shape 1050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895" name="Google Shape;1050895;p21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6" name="Google Shape;1050896;p21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7" name="Google Shape;1050897;p2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98" name="Google Shape;1050898;p2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9" name="Google Shape;1050899;p2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0" name="Google Shape;1050900;p2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1" name="Google Shape;1050901;p2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2" name="Google Shape;1050902;p2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3" name="Google Shape;1050903;p2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4" name="Google Shape;1050904;p2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5" name="Google Shape;1050905;p2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6" name="Google Shape;1050906;p2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7" name="Google Shape;1050907;p2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8" name="Google Shape;1050908;p2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9" name="Google Shape;1050909;p2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0" name="Google Shape;1050910;p2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1" name="Google Shape;1050911;p2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2" name="Google Shape;1050912;p2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3" name="Google Shape;1050913;p2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4" name="Google Shape;1050914;p2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5" name="Google Shape;1050915;p2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6" name="Google Shape;1050916;p2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7" name="Google Shape;1050917;p2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8" name="Google Shape;1050918;p2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9" name="Google Shape;1050919;p2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0" name="Google Shape;1050920;p21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1" name="Google Shape;1050921;p21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2" name="Google Shape;1050922;p21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3" name="Google Shape;1050923;p21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4" name="Google Shape;1050924;p21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5" name="Google Shape;1050925;p21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6" name="Google Shape;1050926;p21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7" name="Google Shape;1050927;p21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8" name="Google Shape;1050928;p21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9" name="Google Shape;1050929;p21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0" name="Google Shape;1050930;p21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1" name="Google Shape;1050931;p21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2" name="Google Shape;1050932;p21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3" name="Google Shape;1050933;p21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4" name="Google Shape;1050934;p2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5" name="Google Shape;1050935;p2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6" name="Google Shape;1050936;p2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7" name="Google Shape;1050937;p2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8" name="Google Shape;1050938;p2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9" name="Google Shape;1050939;p2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0" name="Google Shape;1050940;p2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1" name="Google Shape;1050941;p2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2" name="Google Shape;1050942;p2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3" name="Google Shape;1050943;p2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4" name="Google Shape;1050944;p2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5" name="Google Shape;1050945;p2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6" name="Google Shape;1050946;p2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7" name="Google Shape;1050947;p2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8" name="Google Shape;1050948;p2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9" name="Google Shape;1050949;p2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950" name="Google Shape;1050950;p2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0951" name="Google Shape;1050951;p2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0952" name="Google Shape;1050952;p2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3" name="Google Shape;1050953;p2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4" name="Google Shape;1050954;p2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5" name="Google Shape;1050955;p2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6" name="Google Shape;1050956;p2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7" name="Google Shape;1050957;p2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8" name="Google Shape;1050958;p2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9" name="Google Shape;1050959;p2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0" name="Google Shape;1050960;p2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1" name="Google Shape;1050961;p2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2" name="Google Shape;1050962;p2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3" name="Google Shape;1050963;p2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4" name="Google Shape;1050964;p2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5" name="Google Shape;1050965;p2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6" name="Google Shape;1050966;p2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7" name="Google Shape;1050967;p2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8" name="Google Shape;1050968;p2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9" name="Google Shape;1050969;p2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0" name="Google Shape;1050970;p2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1" name="Google Shape;1050971;p2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2" name="Google Shape;1050972;p2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3" name="Google Shape;1050973;p2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4" name="Google Shape;1050974;p2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5" name="Google Shape;1050975;p2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6" name="Google Shape;1050976;p2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7" name="Google Shape;1050977;p2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8" name="Google Shape;1050978;p21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9" name="Google Shape;1050979;p21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0" name="Google Shape;1050980;p2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81" name="Google Shape;1050981;p2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2" name="Google Shape;1050982;p2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3" name="Google Shape;1050983;p2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84" name="Google Shape;1050984;p2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5" name="Google Shape;1050985;p2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6" name="Google Shape;1050986;p2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7" name="Google Shape;1050987;p2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8" name="Google Shape;1050988;p21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989" name="Google Shape;1050989;p21"/>
          <p:cNvSpPr/>
          <p:nvPr/>
        </p:nvSpPr>
        <p:spPr>
          <a:xfrm>
            <a:off x="8247325" y="1403475"/>
            <a:ext cx="840000" cy="427200"/>
          </a:xfrm>
          <a:prstGeom prst="rightArrow">
            <a:avLst>
              <a:gd fmla="val 50000" name="adj1"/>
              <a:gd fmla="val 45884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990" name="Google Shape;1050990;p21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0994" name="Shape 1050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995" name="Google Shape;1050995;p22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6" name="Google Shape;1050996;p22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7" name="Google Shape;1050997;p2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98" name="Google Shape;1050998;p2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9" name="Google Shape;1050999;p2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0" name="Google Shape;1051000;p2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1" name="Google Shape;1051001;p2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2" name="Google Shape;1051002;p2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3" name="Google Shape;1051003;p2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4" name="Google Shape;1051004;p2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5" name="Google Shape;1051005;p2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6" name="Google Shape;1051006;p2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7" name="Google Shape;1051007;p2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8" name="Google Shape;1051008;p2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9" name="Google Shape;1051009;p2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0" name="Google Shape;1051010;p2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1" name="Google Shape;1051011;p2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2" name="Google Shape;1051012;p2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3" name="Google Shape;1051013;p2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4" name="Google Shape;1051014;p2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5" name="Google Shape;1051015;p2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6" name="Google Shape;1051016;p2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7" name="Google Shape;1051017;p2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8" name="Google Shape;1051018;p2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9" name="Google Shape;1051019;p2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0" name="Google Shape;1051020;p22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1" name="Google Shape;1051021;p22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2" name="Google Shape;1051022;p22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3" name="Google Shape;1051023;p22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4" name="Google Shape;1051024;p22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5" name="Google Shape;1051025;p22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6" name="Google Shape;1051026;p22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7" name="Google Shape;1051027;p22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8" name="Google Shape;1051028;p22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9" name="Google Shape;1051029;p22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0" name="Google Shape;1051030;p22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1" name="Google Shape;1051031;p22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2" name="Google Shape;1051032;p22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3" name="Google Shape;1051033;p22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4" name="Google Shape;1051034;p2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5" name="Google Shape;1051035;p2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6" name="Google Shape;1051036;p2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7" name="Google Shape;1051037;p2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8" name="Google Shape;1051038;p2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9" name="Google Shape;1051039;p2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0" name="Google Shape;1051040;p2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1" name="Google Shape;1051041;p2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2" name="Google Shape;1051042;p2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3" name="Google Shape;1051043;p2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4" name="Google Shape;1051044;p2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5" name="Google Shape;1051045;p2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6" name="Google Shape;1051046;p2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7" name="Google Shape;1051047;p2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8" name="Google Shape;1051048;p2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9" name="Google Shape;1051049;p2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050" name="Google Shape;1051050;p2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1051" name="Google Shape;1051051;p2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1052" name="Google Shape;1051052;p2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3" name="Google Shape;1051053;p2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4" name="Google Shape;1051054;p2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5" name="Google Shape;1051055;p2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6" name="Google Shape;1051056;p2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7" name="Google Shape;1051057;p2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8" name="Google Shape;1051058;p2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9" name="Google Shape;1051059;p2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0" name="Google Shape;1051060;p2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1" name="Google Shape;1051061;p2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2" name="Google Shape;1051062;p2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3" name="Google Shape;1051063;p2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4" name="Google Shape;1051064;p2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5" name="Google Shape;1051065;p2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6" name="Google Shape;1051066;p2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7" name="Google Shape;1051067;p2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8" name="Google Shape;1051068;p2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9" name="Google Shape;1051069;p2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0" name="Google Shape;1051070;p2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1" name="Google Shape;1051071;p2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2" name="Google Shape;1051072;p2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3" name="Google Shape;1051073;p2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4" name="Google Shape;1051074;p2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5" name="Google Shape;1051075;p2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6" name="Google Shape;1051076;p2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7" name="Google Shape;1051077;p2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8" name="Google Shape;1051078;p22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9" name="Google Shape;1051079;p22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0" name="Google Shape;1051080;p2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81" name="Google Shape;1051081;p2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2" name="Google Shape;1051082;p2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3" name="Google Shape;1051083;p2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84" name="Google Shape;1051084;p2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5" name="Google Shape;1051085;p2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6" name="Google Shape;1051086;p2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7" name="Google Shape;1051087;p2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8" name="Google Shape;1051088;p22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089" name="Google Shape;1051089;p22"/>
          <p:cNvSpPr/>
          <p:nvPr/>
        </p:nvSpPr>
        <p:spPr>
          <a:xfrm>
            <a:off x="8377650" y="1279100"/>
            <a:ext cx="1271100" cy="464700"/>
          </a:xfrm>
          <a:prstGeom prst="upArrow">
            <a:avLst>
              <a:gd fmla="val 50246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1090" name="Google Shape;1051090;p22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1094" name="Shape 105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095" name="Google Shape;1051095;p2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96" name="Google Shape;1051096;p23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7" name="Google Shape;1051097;p23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8" name="Google Shape;1051098;p2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9" name="Google Shape;1051099;p2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0" name="Google Shape;1051100;p2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1" name="Google Shape;1051101;p2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2" name="Google Shape;1051102;p2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3" name="Google Shape;1051103;p2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4" name="Google Shape;1051104;p2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5" name="Google Shape;1051105;p2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6" name="Google Shape;1051106;p2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7" name="Google Shape;1051107;p2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8" name="Google Shape;1051108;p2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9" name="Google Shape;1051109;p2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0" name="Google Shape;1051110;p2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1" name="Google Shape;1051111;p2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2" name="Google Shape;1051112;p2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3" name="Google Shape;1051113;p2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4" name="Google Shape;1051114;p2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rgbClr val="D9D9D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5" name="Google Shape;1051115;p2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6" name="Google Shape;1051116;p2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7" name="Google Shape;1051117;p2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8" name="Google Shape;1051118;p2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9" name="Google Shape;1051119;p2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0" name="Google Shape;1051120;p2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1" name="Google Shape;1051121;p23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2" name="Google Shape;1051122;p23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3" name="Google Shape;1051123;p23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4" name="Google Shape;1051124;p23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5" name="Google Shape;1051125;p23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6" name="Google Shape;1051126;p23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7" name="Google Shape;1051127;p23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8" name="Google Shape;1051128;p23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9" name="Google Shape;1051129;p23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0" name="Google Shape;1051130;p23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1" name="Google Shape;1051131;p23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2" name="Google Shape;1051132;p23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3" name="Google Shape;1051133;p23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4" name="Google Shape;1051134;p2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5" name="Google Shape;1051135;p2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6" name="Google Shape;1051136;p2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7" name="Google Shape;1051137;p2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8" name="Google Shape;1051138;p2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9" name="Google Shape;1051139;p2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0" name="Google Shape;1051140;p2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1" name="Google Shape;1051141;p2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2" name="Google Shape;1051142;p2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3" name="Google Shape;1051143;p2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4" name="Google Shape;1051144;p2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5" name="Google Shape;1051145;p2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6" name="Google Shape;1051146;p2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7" name="Google Shape;1051147;p2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8" name="Google Shape;1051148;p2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9" name="Google Shape;1051149;p2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150" name="Google Shape;1051150;p2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1151" name="Google Shape;1051151;p2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1152" name="Google Shape;1051152;p2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3" name="Google Shape;1051153;p2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4" name="Google Shape;1051154;p2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5" name="Google Shape;1051155;p2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6" name="Google Shape;1051156;p2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7" name="Google Shape;1051157;p2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8" name="Google Shape;1051158;p2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9" name="Google Shape;1051159;p2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0" name="Google Shape;1051160;p2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1" name="Google Shape;1051161;p2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2" name="Google Shape;1051162;p2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3" name="Google Shape;1051163;p2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4" name="Google Shape;1051164;p2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5" name="Google Shape;1051165;p2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6" name="Google Shape;1051166;p2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7" name="Google Shape;1051167;p2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8" name="Google Shape;1051168;p2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9" name="Google Shape;1051169;p2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0" name="Google Shape;1051170;p2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1" name="Google Shape;1051171;p2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2" name="Google Shape;1051172;p2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3" name="Google Shape;1051173;p2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4" name="Google Shape;1051174;p23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5" name="Google Shape;1051175;p2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6" name="Google Shape;1051176;p2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7" name="Google Shape;1051177;p2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8" name="Google Shape;1051178;p23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9" name="Google Shape;1051179;p23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0" name="Google Shape;1051180;p2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81" name="Google Shape;1051181;p2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b="0" i="0" lang="de-DE" sz="11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2" name="Google Shape;1051182;p2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3" name="Google Shape;1051183;p2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84" name="Google Shape;1051184;p2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5" name="Google Shape;1051185;p2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6" name="Google Shape;1051186;p2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7" name="Google Shape;1051187;p2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8" name="Google Shape;1051188;p23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189" name="Google Shape;1051189;p23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wurde im Output Data Register ODR von GPIOC eingetragen. Damit ist die strb-Anweisung ausgeführt. 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1193" name="Shape 105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194" name="Google Shape;1051194;p2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95" name="Google Shape;1051195;p24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6" name="Google Shape;1051196;p24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7" name="Google Shape;1051197;p2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8" name="Google Shape;1051198;p2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9" name="Google Shape;1051199;p2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0" name="Google Shape;1051200;p2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1" name="Google Shape;1051201;p2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2" name="Google Shape;1051202;p2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3" name="Google Shape;1051203;p2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4" name="Google Shape;1051204;p2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5" name="Google Shape;1051205;p2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6" name="Google Shape;1051206;p2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7" name="Google Shape;1051207;p2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8" name="Google Shape;1051208;p2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9" name="Google Shape;1051209;p2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0" name="Google Shape;1051210;p2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1" name="Google Shape;1051211;p2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2" name="Google Shape;1051212;p2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3" name="Google Shape;1051213;p2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4" name="Google Shape;1051214;p2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5" name="Google Shape;1051215;p2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6" name="Google Shape;1051216;p2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7" name="Google Shape;1051217;p2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8" name="Google Shape;1051218;p2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9" name="Google Shape;1051219;p2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0" name="Google Shape;1051220;p24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1" name="Google Shape;1051221;p24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2" name="Google Shape;1051222;p24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3" name="Google Shape;1051223;p24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4" name="Google Shape;1051224;p24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5" name="Google Shape;1051225;p24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6" name="Google Shape;1051226;p24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7" name="Google Shape;1051227;p24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8" name="Google Shape;1051228;p24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9" name="Google Shape;1051229;p24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0" name="Google Shape;1051230;p24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1" name="Google Shape;1051231;p24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2" name="Google Shape;1051232;p24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3" name="Google Shape;1051233;p2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4" name="Google Shape;1051234;p2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5" name="Google Shape;1051235;p2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6" name="Google Shape;1051236;p2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7" name="Google Shape;1051237;p2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8" name="Google Shape;1051238;p2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9" name="Google Shape;1051239;p2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0" name="Google Shape;1051240;p2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1" name="Google Shape;1051241;p2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2" name="Google Shape;1051242;p2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3" name="Google Shape;1051243;p2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4" name="Google Shape;1051244;p2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5" name="Google Shape;1051245;p2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6" name="Google Shape;1051246;p2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7" name="Google Shape;1051247;p2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8" name="Google Shape;1051248;p2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249" name="Google Shape;1051249;p2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1250" name="Google Shape;1051250;p2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1251" name="Google Shape;1051251;p2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2" name="Google Shape;1051252;p2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3" name="Google Shape;1051253;p2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4" name="Google Shape;1051254;p2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5" name="Google Shape;1051255;p2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6" name="Google Shape;1051256;p2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7" name="Google Shape;1051257;p2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8" name="Google Shape;1051258;p2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9" name="Google Shape;1051259;p2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0" name="Google Shape;1051260;p2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1" name="Google Shape;1051261;p2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2" name="Google Shape;1051262;p2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3" name="Google Shape;1051263;p2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4" name="Google Shape;1051264;p2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5" name="Google Shape;1051265;p2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6" name="Google Shape;1051266;p2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7" name="Google Shape;1051267;p2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8" name="Google Shape;1051268;p2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9" name="Google Shape;1051269;p2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0" name="Google Shape;1051270;p2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1" name="Google Shape;1051271;p2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2" name="Google Shape;1051272;p2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3" name="Google Shape;1051273;p24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100">
                <a:solidFill>
                  <a:srgbClr val="38761D"/>
                </a:solidFill>
              </a:rPr>
              <a:t>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4" name="Google Shape;1051274;p2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5" name="Google Shape;1051275;p2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6" name="Google Shape;1051276;p2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7" name="Google Shape;1051277;p24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8" name="Google Shape;1051278;p24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9" name="Google Shape;1051279;p2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80" name="Google Shape;1051280;p2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b="0" i="0" lang="de-DE" sz="11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1" name="Google Shape;1051281;p2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2" name="Google Shape;1051282;p2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83" name="Google Shape;1051283;p2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4" name="Google Shape;1051284;p2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5" name="Google Shape;1051285;p2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6" name="Google Shape;1051286;p2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7" name="Google Shape;1051287;p24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288" name="Google Shape;1051288;p2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erscheint an den Ausgängen PC7.. PC0 des Mikrocontrollers: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0x55 = 0b01010101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PC7=0 LED aus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PC6=1 LED an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PC5=0 LED aus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PC4=1 LED an usw. </a:t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1292" name="Shape 105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293" name="Google Shape;1051293;p2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94" name="Google Shape;1051294;p25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5" name="Google Shape;1051295;p25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6" name="Google Shape;1051296;p2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7" name="Google Shape;1051297;p2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8" name="Google Shape;1051298;p2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9" name="Google Shape;1051299;p2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0" name="Google Shape;1051300;p2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1" name="Google Shape;1051301;p2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2" name="Google Shape;1051302;p2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3" name="Google Shape;1051303;p2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4" name="Google Shape;1051304;p2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5" name="Google Shape;1051305;p2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6" name="Google Shape;1051306;p2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7" name="Google Shape;1051307;p2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8" name="Google Shape;1051308;p2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9" name="Google Shape;1051309;p2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0" name="Google Shape;1051310;p2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1" name="Google Shape;1051311;p2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2" name="Google Shape;1051312;p2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3" name="Google Shape;1051313;p2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4" name="Google Shape;1051314;p2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5" name="Google Shape;1051315;p2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6" name="Google Shape;1051316;p2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7" name="Google Shape;1051317;p2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8" name="Google Shape;1051318;p2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9" name="Google Shape;1051319;p25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0" name="Google Shape;1051320;p25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1" name="Google Shape;1051321;p25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R1 0x55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2" name="Google Shape;1051322;p25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3" name="Google Shape;1051323;p25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4" name="Google Shape;1051324;p25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5" name="Google Shape;1051325;p25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6" name="Google Shape;1051326;p25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7" name="Google Shape;1051327;p25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8" name="Google Shape;1051328;p25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9" name="Google Shape;1051329;p25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0" name="Google Shape;1051330;p25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1" name="Google Shape;1051331;p25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0x08000006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2" name="Google Shape;1051332;p2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3" name="Google Shape;1051333;p2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4" name="Google Shape;1051334;p2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5" name="Google Shape;1051335;p2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6" name="Google Shape;1051336;p2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7" name="Google Shape;1051337;p2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8" name="Google Shape;1051338;p2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9" name="Google Shape;1051339;p2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0" name="Google Shape;1051340;p2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1" name="Google Shape;1051341;p2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2" name="Google Shape;1051342;p2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3" name="Google Shape;1051343;p2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4" name="Google Shape;1051344;p2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5" name="Google Shape;1051345;p2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6" name="Google Shape;1051346;p2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347" name="Google Shape;1051347;p2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1348" name="Google Shape;1051348;p2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1349" name="Google Shape;1051349;p2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0" name="Google Shape;1051350;p2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1" name="Google Shape;1051351;p2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2" name="Google Shape;1051352;p2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3" name="Google Shape;1051353;p2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4" name="Google Shape;1051354;p2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5" name="Google Shape;1051355;p2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6" name="Google Shape;1051356;p2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7" name="Google Shape;1051357;p2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8" name="Google Shape;1051358;p2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9" name="Google Shape;1051359;p2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0" name="Google Shape;1051360;p2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1" name="Google Shape;1051361;p2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2" name="Google Shape;1051362;p2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3" name="Google Shape;1051363;p2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4" name="Google Shape;1051364;p2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5" name="Google Shape;1051365;p2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6" name="Google Shape;1051366;p2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7" name="Google Shape;1051367;p2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8" name="Google Shape;1051368;p2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9" name="Google Shape;1051369;p2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0" name="Google Shape;1051370;p2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1" name="Google Shape;1051371;p25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100">
                <a:solidFill>
                  <a:srgbClr val="38761D"/>
                </a:solidFill>
              </a:rPr>
              <a:t>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2" name="Google Shape;1051372;p2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3" name="Google Shape;1051373;p2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4" name="Google Shape;1051374;p2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5" name="Google Shape;1051375;p25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6" name="Google Shape;1051376;p25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7" name="Google Shape;1051377;p2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378" name="Google Shape;1051378;p2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b="0" i="0" lang="de-DE" sz="11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b="0" i="0" sz="1100" u="none" cap="none" strike="noStrik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9" name="Google Shape;1051379;p2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0" name="Google Shape;1051380;p2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381" name="Google Shape;1051381;p2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2" name="Google Shape;1051382;p2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3" name="Google Shape;1051383;p2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4" name="Google Shape;1051384;p2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/>
              <a:t>R1</a:t>
            </a: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/>
              <a:t>ODR</a:t>
            </a: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]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5" name="Google Shape;1051385;p25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386" name="Google Shape;1051386;p2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7" name="Google Shape;1051387;p2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Programmcounter R15 wird wieder um 2 erhöht. Die nächste Instruktion lautet: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 schleife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branch (verzweigt) zur Programmstelle mit der Adresse “schleife”. Hinter “schleife” verbirgt sich in diesem Fall die Adresse 0x08000006. Also die Adresse der branch-Instruktion selbst. Das Programm mündet in eine Endlosschleife. 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003" name="Shape 1049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4" name="Google Shape;1049004;p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5" name="Google Shape;1049005;p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6" name="Google Shape;1049006;p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07" name="Google Shape;1049007;p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8" name="Google Shape;1049008;p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9" name="Google Shape;1049009;p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0" name="Google Shape;1049010;p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1" name="Google Shape;1049011;p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2" name="Google Shape;1049012;p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3" name="Google Shape;1049013;p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4" name="Google Shape;1049014;p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5" name="Google Shape;1049015;p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6" name="Google Shape;1049016;p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7" name="Google Shape;1049017;p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8" name="Google Shape;1049018;p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9" name="Google Shape;1049019;p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0" name="Google Shape;1049020;p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1" name="Google Shape;1049021;p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2" name="Google Shape;1049022;p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3" name="Google Shape;1049023;p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4" name="Google Shape;1049024;p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5" name="Google Shape;1049025;p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6" name="Google Shape;1049026;p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027" name="Google Shape;1049027;p2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028" name="Google Shape;1049028;p2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9029" name="Google Shape;1049029;p2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9030" name="Google Shape;1049030;p2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1" name="Google Shape;1049031;p2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2" name="Google Shape;1049032;p2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3" name="Google Shape;1049033;p2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4" name="Google Shape;1049034;p2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5" name="Google Shape;1049035;p2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6" name="Google Shape;1049036;p2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7" name="Google Shape;1049037;p2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8" name="Google Shape;1049038;p2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9" name="Google Shape;1049039;p2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0" name="Google Shape;1049040;p2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1" name="Google Shape;1049041;p2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2" name="Google Shape;1049042;p2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3" name="Google Shape;1049043;p2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4" name="Google Shape;1049044;p2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0" i="0" lang="de-DE" sz="11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b="0" i="0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9045" name="Google Shape;1049045;p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6" name="Google Shape;1049046;p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7" name="Google Shape;1049047;p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8" name="Google Shape;1049048;p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9" name="Google Shape;1049049;p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0" name="Google Shape;1049050;p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1" name="Google Shape;1049051;p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2" name="Google Shape;1049052;p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3" name="Google Shape;1049053;p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4" name="Google Shape;1049054;p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5" name="Google Shape;1049055;p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6" name="Google Shape;1049056;p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7" name="Google Shape;1049057;p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8" name="Google Shape;1049058;p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9" name="Google Shape;1049059;p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0" name="Google Shape;1049060;p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1" name="Google Shape;1049061;p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2" name="Google Shape;1049062;p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063" name="Google Shape;1049063;p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064" name="Google Shape;1049064;p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065" name="Google Shape;1049065;p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6" name="Google Shape;1049066;p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7" name="Google Shape;1049067;p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8" name="Google Shape;1049068;p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9" name="Google Shape;1049069;p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0" name="Google Shape;1049070;p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1" name="Google Shape;1049071;p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2" name="Google Shape;1049072;p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3" name="Google Shape;1049073;p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4" name="Google Shape;1049074;p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5" name="Google Shape;1049075;p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6" name="Google Shape;1049076;p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7" name="Google Shape;1049077;p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8" name="Google Shape;1049078;p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9" name="Google Shape;1049079;p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0" name="Google Shape;1049080;p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1" name="Google Shape;1049081;p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2" name="Google Shape;1049082;p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3" name="Google Shape;1049083;p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4" name="Google Shape;1049084;p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5" name="Google Shape;1049085;p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6" name="Google Shape;1049086;p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7" name="Google Shape;1049087;p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8" name="Google Shape;1049088;p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9" name="Google Shape;1049089;p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0" name="Google Shape;1049090;p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1" name="Google Shape;1049091;p2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2" name="Google Shape;1049092;p2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3" name="Google Shape;1049093;p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94" name="Google Shape;1049094;p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5" name="Google Shape;1049095;p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6" name="Google Shape;1049096;p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97" name="Google Shape;1049097;p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8" name="Google Shape;1049098;p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9" name="Google Shape;1049099;p2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Ein einfaches Assembler Programm wurde in den ROM-Speicher geladen</a:t>
            </a:r>
            <a:endParaRPr sz="1800"/>
          </a:p>
        </p:txBody>
      </p:sp>
      <p:sp>
        <p:nvSpPr>
          <p:cNvPr id="1049100" name="Google Shape;1049100;p2"/>
          <p:cNvSpPr/>
          <p:nvPr/>
        </p:nvSpPr>
        <p:spPr>
          <a:xfrm>
            <a:off x="1184151" y="865655"/>
            <a:ext cx="1977000" cy="15489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104" name="Shape 1049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5" name="Google Shape;1049105;p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6" name="Google Shape;1049106;p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7" name="Google Shape;1049107;p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08" name="Google Shape;1049108;p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9" name="Google Shape;1049109;p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0" name="Google Shape;1049110;p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1" name="Google Shape;1049111;p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2" name="Google Shape;1049112;p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3" name="Google Shape;1049113;p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4" name="Google Shape;1049114;p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5" name="Google Shape;1049115;p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6" name="Google Shape;1049116;p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7" name="Google Shape;1049117;p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8" name="Google Shape;1049118;p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9" name="Google Shape;1049119;p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0" name="Google Shape;1049120;p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1" name="Google Shape;1049121;p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2" name="Google Shape;1049122;p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3" name="Google Shape;1049123;p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4" name="Google Shape;1049124;p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5" name="Google Shape;1049125;p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6" name="Google Shape;1049126;p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7" name="Google Shape;1049127;p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8" name="Google Shape;1049128;p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129" name="Google Shape;1049129;p3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130" name="Google Shape;1049130;p3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1" name="Google Shape;1049131;p3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2" name="Google Shape;1049132;p3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3" name="Google Shape;1049133;p3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4" name="Google Shape;1049134;p3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5" name="Google Shape;1049135;p3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6" name="Google Shape;1049136;p3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7" name="Google Shape;1049137;p3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8" name="Google Shape;1049138;p3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9" name="Google Shape;1049139;p3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0" name="Google Shape;1049140;p3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1" name="Google Shape;1049141;p3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2" name="Google Shape;1049142;p3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3" name="Google Shape;1049143;p3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4" name="Google Shape;1049144;p3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145" name="Google Shape;1049145;p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6" name="Google Shape;1049146;p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7" name="Google Shape;1049147;p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8" name="Google Shape;1049148;p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9" name="Google Shape;1049149;p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0" name="Google Shape;1049150;p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1" name="Google Shape;1049151;p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2" name="Google Shape;1049152;p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3" name="Google Shape;1049153;p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4" name="Google Shape;1049154;p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5" name="Google Shape;1049155;p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6" name="Google Shape;1049156;p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7" name="Google Shape;1049157;p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8" name="Google Shape;1049158;p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9" name="Google Shape;1049159;p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0" name="Google Shape;1049160;p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1" name="Google Shape;1049161;p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162" name="Google Shape;1049162;p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163" name="Google Shape;1049163;p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164" name="Google Shape;1049164;p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5" name="Google Shape;1049165;p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6" name="Google Shape;1049166;p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7" name="Google Shape;1049167;p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8" name="Google Shape;1049168;p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9" name="Google Shape;1049169;p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0" name="Google Shape;1049170;p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1" name="Google Shape;1049171;p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2" name="Google Shape;1049172;p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3" name="Google Shape;1049173;p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4" name="Google Shape;1049174;p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5" name="Google Shape;1049175;p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6" name="Google Shape;1049176;p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7" name="Google Shape;1049177;p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8" name="Google Shape;1049178;p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9" name="Google Shape;1049179;p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0" name="Google Shape;1049180;p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1" name="Google Shape;1049181;p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2" name="Google Shape;1049182;p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3" name="Google Shape;1049183;p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4" name="Google Shape;1049184;p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5" name="Google Shape;1049185;p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6" name="Google Shape;1049186;p3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7" name="Google Shape;1049187;p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8" name="Google Shape;1049188;p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9" name="Google Shape;1049189;p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0" name="Google Shape;1049190;p3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1" name="Google Shape;1049191;p3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2" name="Google Shape;1049192;p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93" name="Google Shape;1049193;p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4" name="Google Shape;1049194;p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5" name="Google Shape;1049195;p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96" name="Google Shape;1049196;p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7" name="Google Shape;1049197;p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8" name="Google Shape;1049198;p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9" name="Google Shape;1049199;p3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Das Programm startet, indem in den Programmcounter R15 die Anfangsadresse 0x08000000 geladen wird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203" name="Shape 1049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4" name="Google Shape;1049204;p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5" name="Google Shape;1049205;p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6" name="Google Shape;1049206;p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07" name="Google Shape;1049207;p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8" name="Google Shape;1049208;p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9" name="Google Shape;1049209;p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0" name="Google Shape;1049210;p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1" name="Google Shape;1049211;p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2" name="Google Shape;1049212;p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3" name="Google Shape;1049213;p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4" name="Google Shape;1049214;p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5" name="Google Shape;1049215;p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6" name="Google Shape;1049216;p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7" name="Google Shape;1049217;p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8" name="Google Shape;1049218;p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9" name="Google Shape;1049219;p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0" name="Google Shape;1049220;p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1" name="Google Shape;1049221;p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2" name="Google Shape;1049222;p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3" name="Google Shape;1049223;p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4" name="Google Shape;1049224;p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5" name="Google Shape;1049225;p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6" name="Google Shape;1049226;p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7" name="Google Shape;1049227;p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228" name="Google Shape;1049228;p4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229" name="Google Shape;1049229;p4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0" name="Google Shape;1049230;p4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1" name="Google Shape;1049231;p4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2" name="Google Shape;1049232;p4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3" name="Google Shape;1049233;p4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4" name="Google Shape;1049234;p4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5" name="Google Shape;1049235;p4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6" name="Google Shape;1049236;p4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7" name="Google Shape;1049237;p4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8" name="Google Shape;1049238;p4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9" name="Google Shape;1049239;p4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0" name="Google Shape;1049240;p4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1" name="Google Shape;1049241;p4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2" name="Google Shape;1049242;p4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3" name="Google Shape;1049243;p4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244" name="Google Shape;1049244;p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5" name="Google Shape;1049245;p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6" name="Google Shape;1049246;p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7" name="Google Shape;1049247;p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8" name="Google Shape;1049248;p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9" name="Google Shape;1049249;p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0" name="Google Shape;1049250;p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1" name="Google Shape;1049251;p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2" name="Google Shape;1049252;p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3" name="Google Shape;1049253;p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4" name="Google Shape;1049254;p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5" name="Google Shape;1049255;p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6" name="Google Shape;1049256;p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7" name="Google Shape;1049257;p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8" name="Google Shape;1049258;p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9" name="Google Shape;1049259;p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0" name="Google Shape;1049260;p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261" name="Google Shape;1049261;p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262" name="Google Shape;1049262;p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263" name="Google Shape;1049263;p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4" name="Google Shape;1049264;p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5" name="Google Shape;1049265;p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6" name="Google Shape;1049266;p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7" name="Google Shape;1049267;p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8" name="Google Shape;1049268;p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9" name="Google Shape;1049269;p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0" name="Google Shape;1049270;p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1" name="Google Shape;1049271;p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2" name="Google Shape;1049272;p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3" name="Google Shape;1049273;p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4" name="Google Shape;1049274;p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5" name="Google Shape;1049275;p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6" name="Google Shape;1049276;p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7" name="Google Shape;1049277;p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8" name="Google Shape;1049278;p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9" name="Google Shape;1049279;p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0" name="Google Shape;1049280;p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1" name="Google Shape;1049281;p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2" name="Google Shape;1049282;p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3" name="Google Shape;1049283;p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4" name="Google Shape;1049284;p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5" name="Google Shape;1049285;p4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6" name="Google Shape;1049286;p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7" name="Google Shape;1049287;p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8" name="Google Shape;1049288;p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9" name="Google Shape;1049289;p4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0" name="Google Shape;1049290;p4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1" name="Google Shape;1049291;p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92" name="Google Shape;1049292;p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3" name="Google Shape;1049293;p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4" name="Google Shape;1049294;p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95" name="Google Shape;1049295;p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6" name="Google Shape;1049296;p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7" name="Google Shape;1049297;p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8" name="Google Shape;1049298;p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Im Programmspeicher steht auf der Adresse 0x08000000 die Anweisung: ldr R0,=GPIOC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load Register R0 mit Adresse des General Purpos Input Output Port C (GPIOC)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302" name="Shape 1049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3" name="Google Shape;1049303;p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4" name="Google Shape;1049304;p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5" name="Google Shape;1049305;p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06" name="Google Shape;1049306;p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7" name="Google Shape;1049307;p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8" name="Google Shape;1049308;p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9" name="Google Shape;1049309;p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0" name="Google Shape;1049310;p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1" name="Google Shape;1049311;p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2" name="Google Shape;1049312;p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3" name="Google Shape;1049313;p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4" name="Google Shape;1049314;p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5" name="Google Shape;1049315;p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6" name="Google Shape;1049316;p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7" name="Google Shape;1049317;p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8" name="Google Shape;1049318;p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9" name="Google Shape;1049319;p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0" name="Google Shape;1049320;p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1" name="Google Shape;1049321;p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2" name="Google Shape;1049322;p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3" name="Google Shape;1049323;p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4" name="Google Shape;1049324;p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5" name="Google Shape;1049325;p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6" name="Google Shape;1049326;p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327" name="Google Shape;1049327;p5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328" name="Google Shape;1049328;p5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29" name="Google Shape;1049329;p5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0" name="Google Shape;1049330;p5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1" name="Google Shape;1049331;p5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2" name="Google Shape;1049332;p5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3" name="Google Shape;1049333;p5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4" name="Google Shape;1049334;p5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5" name="Google Shape;1049335;p5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6" name="Google Shape;1049336;p5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7" name="Google Shape;1049337;p5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8" name="Google Shape;1049338;p5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9" name="Google Shape;1049339;p5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0" name="Google Shape;1049340;p5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1" name="Google Shape;1049341;p5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2" name="Google Shape;1049342;p5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343" name="Google Shape;1049343;p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4" name="Google Shape;1049344;p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5" name="Google Shape;1049345;p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6" name="Google Shape;1049346;p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7" name="Google Shape;1049347;p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8" name="Google Shape;1049348;p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9" name="Google Shape;1049349;p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0" name="Google Shape;1049350;p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1" name="Google Shape;1049351;p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2" name="Google Shape;1049352;p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3" name="Google Shape;1049353;p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4" name="Google Shape;1049354;p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5" name="Google Shape;1049355;p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6" name="Google Shape;1049356;p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7" name="Google Shape;1049357;p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8" name="Google Shape;1049358;p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9" name="Google Shape;1049359;p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360" name="Google Shape;1049360;p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361" name="Google Shape;1049361;p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362" name="Google Shape;1049362;p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3" name="Google Shape;1049363;p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4" name="Google Shape;1049364;p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5" name="Google Shape;1049365;p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6" name="Google Shape;1049366;p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7" name="Google Shape;1049367;p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8" name="Google Shape;1049368;p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9" name="Google Shape;1049369;p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0" name="Google Shape;1049370;p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1" name="Google Shape;1049371;p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2" name="Google Shape;1049372;p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3" name="Google Shape;1049373;p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4" name="Google Shape;1049374;p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5" name="Google Shape;1049375;p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6" name="Google Shape;1049376;p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7" name="Google Shape;1049377;p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8" name="Google Shape;1049378;p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9" name="Google Shape;1049379;p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0" name="Google Shape;1049380;p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1" name="Google Shape;1049381;p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2" name="Google Shape;1049382;p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3" name="Google Shape;1049383;p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4" name="Google Shape;1049384;p5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5" name="Google Shape;1049385;p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6" name="Google Shape;1049386;p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7" name="Google Shape;1049387;p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8" name="Google Shape;1049388;p5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9" name="Google Shape;1049389;p5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0" name="Google Shape;1049390;p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91" name="Google Shape;1049391;p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2" name="Google Shape;1049392;p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3" name="Google Shape;1049393;p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94" name="Google Shape;1049394;p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5" name="Google Shape;1049395;p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6" name="Google Shape;1049396;p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7" name="Google Shape;1049397;p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Adresse von GPIOC ist am Ende des Programms im Code-Speicher gespeichert. 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401" name="Shape 1049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2" name="Google Shape;1049402;p6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3" name="Google Shape;1049403;p6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4" name="Google Shape;1049404;p6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05" name="Google Shape;1049405;p6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6" name="Google Shape;1049406;p6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7" name="Google Shape;1049407;p6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8" name="Google Shape;1049408;p6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9" name="Google Shape;1049409;p6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0" name="Google Shape;1049410;p6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1" name="Google Shape;1049411;p6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2" name="Google Shape;1049412;p6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3" name="Google Shape;1049413;p6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4" name="Google Shape;1049414;p6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5" name="Google Shape;1049415;p6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6" name="Google Shape;1049416;p6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7" name="Google Shape;1049417;p6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8" name="Google Shape;1049418;p6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9" name="Google Shape;1049419;p6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0" name="Google Shape;1049420;p6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1" name="Google Shape;1049421;p6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2" name="Google Shape;1049422;p6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3" name="Google Shape;1049423;p6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4" name="Google Shape;1049424;p6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5" name="Google Shape;1049425;p6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6" name="Google Shape;1049426;p6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7" name="Google Shape;1049427;p6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8" name="Google Shape;1049428;p6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9" name="Google Shape;1049429;p6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0" name="Google Shape;1049430;p6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1" name="Google Shape;1049431;p6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2" name="Google Shape;1049432;p6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3" name="Google Shape;1049433;p6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4" name="Google Shape;1049434;p6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5" name="Google Shape;1049435;p6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6" name="Google Shape;1049436;p6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7" name="Google Shape;1049437;p6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8" name="Google Shape;1049438;p6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9" name="Google Shape;1049439;p6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R15 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0" name="Google Shape;1049440;p6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1" name="Google Shape;1049441;p6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2" name="Google Shape;1049442;p6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3" name="Google Shape;1049443;p6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4" name="Google Shape;1049444;p6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5" name="Google Shape;1049445;p6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6" name="Google Shape;1049446;p6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7" name="Google Shape;1049447;p6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8" name="Google Shape;1049448;p6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9" name="Google Shape;1049449;p6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0" name="Google Shape;1049450;p6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1" name="Google Shape;1049451;p6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2" name="Google Shape;1049452;p6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3" name="Google Shape;1049453;p6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4" name="Google Shape;1049454;p6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5" name="Google Shape;1049455;p6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6" name="Google Shape;1049456;p6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457" name="Google Shape;1049457;p6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458" name="Google Shape;1049458;p6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459" name="Google Shape;1049459;p6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0" name="Google Shape;1049460;p6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1" name="Google Shape;1049461;p6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2" name="Google Shape;1049462;p6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3" name="Google Shape;1049463;p6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4" name="Google Shape;1049464;p6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5" name="Google Shape;1049465;p6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6" name="Google Shape;1049466;p6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7" name="Google Shape;1049467;p6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8" name="Google Shape;1049468;p6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9" name="Google Shape;1049469;p6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0" name="Google Shape;1049470;p6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1" name="Google Shape;1049471;p6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2" name="Google Shape;1049472;p6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3" name="Google Shape;1049473;p6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4" name="Google Shape;1049474;p6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5" name="Google Shape;1049475;p6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6" name="Google Shape;1049476;p6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7" name="Google Shape;1049477;p6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8" name="Google Shape;1049478;p6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9" name="Google Shape;1049479;p6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0" name="Google Shape;1049480;p6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1" name="Google Shape;1049481;p6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2" name="Google Shape;1049482;p6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3" name="Google Shape;1049483;p6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4" name="Google Shape;1049484;p6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5" name="Google Shape;1049485;p6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6" name="Google Shape;1049486;p6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7" name="Google Shape;1049487;p6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88" name="Google Shape;1049488;p6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9" name="Google Shape;1049489;p6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0" name="Google Shape;1049490;p6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91" name="Google Shape;1049491;p6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2" name="Google Shape;1049492;p6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3" name="Google Shape;1049493;p6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4" name="Google Shape;1049494;p6"/>
          <p:cNvSpPr/>
          <p:nvPr/>
        </p:nvSpPr>
        <p:spPr>
          <a:xfrm rot="2977948">
            <a:off x="2405863" y="2289143"/>
            <a:ext cx="654018" cy="492262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495" name="Google Shape;1049495;p6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6" name="Google Shape;1049496;p6"/>
          <p:cNvSpPr/>
          <p:nvPr/>
        </p:nvSpPr>
        <p:spPr>
          <a:xfrm rot="-4142406">
            <a:off x="2611908" y="1370878"/>
            <a:ext cx="1987619" cy="492462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497" name="Google Shape;1049497;p6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Über den Datenbus wird die Adresse von GPIOC in das Register R0 transportiert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501" name="Shape 1049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502" name="Google Shape;1049502;p7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3" name="Google Shape;1049503;p7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4" name="Google Shape;1049504;p7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05" name="Google Shape;1049505;p7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6" name="Google Shape;1049506;p7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7" name="Google Shape;1049507;p7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8" name="Google Shape;1049508;p7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9" name="Google Shape;1049509;p7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0" name="Google Shape;1049510;p7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1" name="Google Shape;1049511;p7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2" name="Google Shape;1049512;p7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3" name="Google Shape;1049513;p7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4" name="Google Shape;1049514;p7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5" name="Google Shape;1049515;p7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6" name="Google Shape;1049516;p7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7" name="Google Shape;1049517;p7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8" name="Google Shape;1049518;p7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9" name="Google Shape;1049519;p7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0" name="Google Shape;1049520;p7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1" name="Google Shape;1049521;p7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2" name="Google Shape;1049522;p7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3" name="Google Shape;1049523;p7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4" name="Google Shape;1049524;p7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5" name="Google Shape;1049525;p7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6" name="Google Shape;1049526;p7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7" name="Google Shape;1049527;p7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8" name="Google Shape;1049528;p7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9" name="Google Shape;1049529;p7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0" name="Google Shape;1049530;p7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1" name="Google Shape;1049531;p7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2" name="Google Shape;1049532;p7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3" name="Google Shape;1049533;p7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4" name="Google Shape;1049534;p7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5" name="Google Shape;1049535;p7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6" name="Google Shape;1049536;p7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7" name="Google Shape;1049537;p7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8" name="Google Shape;1049538;p7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9" name="Google Shape;1049539;p7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R15 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0" name="Google Shape;1049540;p7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1" name="Google Shape;1049541;p7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2" name="Google Shape;1049542;p7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3" name="Google Shape;1049543;p7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4" name="Google Shape;1049544;p7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5" name="Google Shape;1049545;p7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6" name="Google Shape;1049546;p7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7" name="Google Shape;1049547;p7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8" name="Google Shape;1049548;p7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9" name="Google Shape;1049549;p7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0" name="Google Shape;1049550;p7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1" name="Google Shape;1049551;p7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2" name="Google Shape;1049552;p7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3" name="Google Shape;1049553;p7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4" name="Google Shape;1049554;p7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5" name="Google Shape;1049555;p7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6" name="Google Shape;1049556;p7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557" name="Google Shape;1049557;p7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558" name="Google Shape;1049558;p7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559" name="Google Shape;1049559;p7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0" name="Google Shape;1049560;p7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1" name="Google Shape;1049561;p7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2" name="Google Shape;1049562;p7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3" name="Google Shape;1049563;p7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4" name="Google Shape;1049564;p7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5" name="Google Shape;1049565;p7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6" name="Google Shape;1049566;p7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7" name="Google Shape;1049567;p7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8" name="Google Shape;1049568;p7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9" name="Google Shape;1049569;p7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0" name="Google Shape;1049570;p7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1" name="Google Shape;1049571;p7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2" name="Google Shape;1049572;p7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3" name="Google Shape;1049573;p7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4" name="Google Shape;1049574;p7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5" name="Google Shape;1049575;p7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6" name="Google Shape;1049576;p7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7" name="Google Shape;1049577;p7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8" name="Google Shape;1049578;p7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9" name="Google Shape;1049579;p7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0" name="Google Shape;1049580;p7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1" name="Google Shape;1049581;p7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2" name="Google Shape;1049582;p7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3" name="Google Shape;1049583;p7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4" name="Google Shape;1049584;p7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5" name="Google Shape;1049585;p7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6" name="Google Shape;1049586;p7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7" name="Google Shape;1049587;p7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88" name="Google Shape;1049588;p7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9" name="Google Shape;1049589;p7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0" name="Google Shape;1049590;p7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91" name="Google Shape;1049591;p7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2" name="Google Shape;1049592;p7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3" name="Google Shape;1049593;p7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4" name="Google Shape;1049594;p7"/>
          <p:cNvSpPr/>
          <p:nvPr/>
        </p:nvSpPr>
        <p:spPr>
          <a:xfrm rot="2977948">
            <a:off x="2405863" y="2289143"/>
            <a:ext cx="654018" cy="492262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595" name="Google Shape;1049595;p7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6" name="Google Shape;1049596;p7"/>
          <p:cNvSpPr/>
          <p:nvPr/>
        </p:nvSpPr>
        <p:spPr>
          <a:xfrm rot="-4142406">
            <a:off x="2611908" y="1370878"/>
            <a:ext cx="1987619" cy="492462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597" name="Google Shape;1049597;p7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Register R0 speichert jetzt die Adresse von GPIOC. Damit ist der erste Befehl ausgeführt.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9601" name="Shape 1049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Google Shape;1049602;p8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3" name="Google Shape;1049603;p8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4" name="Google Shape;1049604;p8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05" name="Google Shape;1049605;p8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6" name="Google Shape;1049606;p8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7" name="Google Shape;1049607;p8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8" name="Google Shape;1049608;p8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9" name="Google Shape;1049609;p8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0" name="Google Shape;1049610;p8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1" name="Google Shape;1049611;p8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2" name="Google Shape;1049612;p8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3" name="Google Shape;1049613;p8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4" name="Google Shape;1049614;p8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fmla="val 50000" name="adj1"/>
              <a:gd fmla="val 682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5" name="Google Shape;1049615;p8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6" name="Google Shape;1049616;p8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7" name="Google Shape;1049617;p8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8" name="Google Shape;1049618;p8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9" name="Google Shape;1049619;p8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fmla="val 50000" name="adj1"/>
              <a:gd fmla="val 38753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0" name="Google Shape;1049620;p8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1" name="Google Shape;1049621;p8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2" name="Google Shape;1049622;p8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3" name="Google Shape;1049623;p8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4" name="Google Shape;1049624;p8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5" name="Google Shape;1049625;p8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626" name="Google Shape;1049626;p8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627" name="Google Shape;1049627;p8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28" name="Google Shape;1049628;p8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29" name="Google Shape;1049629;p8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latin typeface="Arial"/>
                  <a:ea typeface="Arial"/>
                  <a:cs typeface="Arial"/>
                  <a:sym typeface="Arial"/>
                </a:rPr>
                <a:t>R0 GPIOC</a:t>
              </a:r>
              <a:endParaRPr b="0" i="0" sz="1100" u="none" cap="none" strike="noStrike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0" name="Google Shape;1049630;p8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1" name="Google Shape;1049631;p8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2" name="Google Shape;1049632;p8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3" name="Google Shape;1049633;p8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4" name="Google Shape;1049634;p8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5" name="Google Shape;1049635;p8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6" name="Google Shape;1049636;p8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7" name="Google Shape;1049637;p8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8" name="Google Shape;1049638;p8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9" name="Google Shape;1049639;p8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40" name="Google Shape;1049640;p8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de-DE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41" name="Google Shape;1049641;p8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>
                  <a:solidFill>
                    <a:srgbClr val="FF0000"/>
                  </a:solidFill>
                </a:rPr>
                <a:t>R15 0x08000002</a:t>
              </a:r>
              <a:endParaRPr b="0" i="0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642" name="Google Shape;1049642;p8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3" name="Google Shape;1049643;p8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4" name="Google Shape;1049644;p8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5" name="Google Shape;1049645;p8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6" name="Google Shape;1049646;p8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7" name="Google Shape;1049647;p8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8" name="Google Shape;1049648;p8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9" name="Google Shape;1049649;p8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0" name="Google Shape;1049650;p8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1" name="Google Shape;1049651;p8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2" name="Google Shape;1049652;p8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3" name="Google Shape;1049653;p8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4" name="Google Shape;1049654;p8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5" name="Google Shape;1049655;p8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6" name="Google Shape;1049656;p8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7" name="Google Shape;1049657;p8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fmla="val 50000" name="adj1"/>
              <a:gd fmla="val 61094" name="adj2"/>
            </a:avLst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658" name="Google Shape;1049658;p8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9659" name="Google Shape;1049659;p8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49660" name="Google Shape;1049660;p8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1" name="Google Shape;1049661;p8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2" name="Google Shape;1049662;p8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3" name="Google Shape;1049663;p8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4" name="Google Shape;1049664;p8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5" name="Google Shape;1049665;p8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6" name="Google Shape;1049666;p8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7" name="Google Shape;1049667;p8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8" name="Google Shape;1049668;p8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9" name="Google Shape;1049669;p8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0" name="Google Shape;1049670;p8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1" name="Google Shape;1049671;p8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2" name="Google Shape;1049672;p8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3" name="Google Shape;1049673;p8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4" name="Google Shape;1049674;p8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5" name="Google Shape;1049675;p8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6" name="Google Shape;1049676;p8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7" name="Google Shape;1049677;p8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8" name="Google Shape;1049678;p8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9" name="Google Shape;1049679;p8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0" name="Google Shape;1049680;p8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1" name="Google Shape;1049681;p8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2" name="Google Shape;1049682;p8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3" name="Google Shape;1049683;p8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4" name="Google Shape;1049684;p8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5" name="Google Shape;1049685;p8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6" name="Google Shape;1049686;p8"/>
          <p:cNvSpPr/>
          <p:nvPr/>
        </p:nvSpPr>
        <p:spPr>
          <a:xfrm flipH="1" rot="10800000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7" name="Google Shape;1049687;p8"/>
          <p:cNvSpPr/>
          <p:nvPr/>
        </p:nvSpPr>
        <p:spPr>
          <a:xfrm flipH="1" rot="10800000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8" name="Google Shape;1049688;p8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89" name="Google Shape;1049689;p8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0" name="Google Shape;1049690;p8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1" name="Google Shape;1049691;p8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de-DE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92" name="Google Shape;1049692;p8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3" name="Google Shape;1049693;p8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4" name="Google Shape;1049694;p8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5" name="Google Shape;1049695;p8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de-DE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6" name="Google Shape;1049696;p8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fmla="val 125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Programmcounter wird um 2 erhöht. Dadurch wird die nächste Instruktion ausgwählt: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 #0x55 mov (bewege) den hexadezimalen Zahlenwerte 0x55 in das Register R1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